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0" d="100"/>
          <a:sy n="100" d="100"/>
        </p:scale>
        <p:origin x="8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420" y="2493085"/>
            <a:ext cx="4971618" cy="2033753"/>
          </a:xfrm>
        </p:spPr>
        <p:txBody>
          <a:bodyPr anchor="ctr">
            <a:normAutofit/>
          </a:bodyPr>
          <a:lstStyle>
            <a:lvl1pPr algn="r">
              <a:defRPr sz="3600"/>
            </a:lvl1pPr>
          </a:lstStyle>
          <a:p>
            <a:r>
              <a:rPr lang="en-US" dirty="0"/>
              <a:t>Title</a:t>
            </a:r>
          </a:p>
        </p:txBody>
      </p:sp>
      <p:sp>
        <p:nvSpPr>
          <p:cNvPr id="3" name="Subtitle 2"/>
          <p:cNvSpPr>
            <a:spLocks noGrp="1"/>
          </p:cNvSpPr>
          <p:nvPr>
            <p:ph type="subTitle" idx="1" hasCustomPrompt="1"/>
          </p:nvPr>
        </p:nvSpPr>
        <p:spPr>
          <a:xfrm>
            <a:off x="6569348" y="2493085"/>
            <a:ext cx="4984220" cy="2033752"/>
          </a:xfrm>
        </p:spPr>
        <p:txBody>
          <a:bodyPr anchor="ctr">
            <a:normAutofit/>
          </a:bodyPr>
          <a:lstStyle>
            <a:lvl1pPr marL="0" indent="0" algn="l">
              <a:buNone/>
              <a:defRPr sz="18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cxnSp>
        <p:nvCxnSpPr>
          <p:cNvPr id="8" name="Straight Connector 7"/>
          <p:cNvCxnSpPr/>
          <p:nvPr userDrawn="1"/>
        </p:nvCxnSpPr>
        <p:spPr>
          <a:xfrm>
            <a:off x="6108192" y="2842697"/>
            <a:ext cx="0" cy="133453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descr="Color filled rectangle border"/>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Color filled rectangle border"/>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descr="Color filled rectangle border"/>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descr="Color filled rectangle border"/>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70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99551F-0685-470A-A63A-F808D54B9B6A}"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55218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99551F-0685-470A-A63A-F808D54B9B6A}"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2313247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99551F-0685-470A-A63A-F808D54B9B6A}"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260751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99551F-0685-470A-A63A-F808D54B9B6A}"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92682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610211"/>
            <a:ext cx="6934201" cy="965477"/>
          </a:xfrm>
        </p:spPr>
        <p:txBody>
          <a:bodyPr/>
          <a:lstStyle>
            <a:lvl1pPr>
              <a:defRPr/>
            </a:lvl1pPr>
          </a:lstStyle>
          <a:p>
            <a:r>
              <a:rPr lang="en-US" dirty="0"/>
              <a:t>Title</a:t>
            </a:r>
          </a:p>
        </p:txBody>
      </p:sp>
      <p:sp>
        <p:nvSpPr>
          <p:cNvPr id="3" name="Content Placeholder 2"/>
          <p:cNvSpPr>
            <a:spLocks noGrp="1"/>
          </p:cNvSpPr>
          <p:nvPr>
            <p:ph idx="1" hasCustomPrompt="1"/>
          </p:nvPr>
        </p:nvSpPr>
        <p:spPr>
          <a:xfrm>
            <a:off x="838201" y="2727433"/>
            <a:ext cx="6934200" cy="2585545"/>
          </a:xfrm>
        </p:spPr>
        <p:txBody>
          <a:bodyPr>
            <a:normAutofit/>
          </a:bodyPr>
          <a:lstStyle>
            <a:lvl1pPr marL="0" indent="0">
              <a:lnSpc>
                <a:spcPct val="110000"/>
              </a:lnSpc>
              <a:spcBef>
                <a:spcPts val="0"/>
              </a:spcBef>
              <a:spcAft>
                <a:spcPts val="1400"/>
              </a:spcAft>
              <a:buNone/>
              <a:defRPr sz="1800" baseline="0">
                <a:solidFill>
                  <a:schemeClr val="tx1">
                    <a:lumMod val="85000"/>
                    <a:lumOff val="15000"/>
                  </a:schemeClr>
                </a:solidFill>
              </a:defRPr>
            </a:lvl1pPr>
          </a:lstStyle>
          <a:p>
            <a:pPr lvl="0"/>
            <a:r>
              <a:rPr lang="en-US" dirty="0"/>
              <a:t>Body Text</a:t>
            </a:r>
          </a:p>
        </p:txBody>
      </p:sp>
      <p:sp>
        <p:nvSpPr>
          <p:cNvPr id="7" name="Rectangle 6" descr="Color filled rectangle border"/>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descr="Color filled rectangle border"/>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descr="Color filled rectangle border"/>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descr="Color filled rectangle border"/>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591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a:normAutofit/>
          </a:bodyPr>
          <a:lstStyle>
            <a:lvl1pPr>
              <a:defRPr sz="3600"/>
            </a:lvl1pPr>
          </a:lstStyle>
          <a:p>
            <a:r>
              <a:rPr lang="en-US" dirty="0"/>
              <a:t>Title</a:t>
            </a:r>
          </a:p>
        </p:txBody>
      </p:sp>
      <p:sp>
        <p:nvSpPr>
          <p:cNvPr id="3" name="Content Placeholder 2"/>
          <p:cNvSpPr>
            <a:spLocks noGrp="1"/>
          </p:cNvSpPr>
          <p:nvPr>
            <p:ph sz="half" idx="1" hasCustomPrompt="1"/>
          </p:nvPr>
        </p:nvSpPr>
        <p:spPr>
          <a:xfrm>
            <a:off x="926758" y="2380595"/>
            <a:ext cx="4748828" cy="450383"/>
          </a:xfrm>
        </p:spPr>
        <p:txBody>
          <a:bodyPr>
            <a:normAutofit/>
          </a:bodyPr>
          <a:lstStyle>
            <a:lvl1pPr marL="0" indent="0">
              <a:buNone/>
              <a:tabLst>
                <a:tab pos="850392" algn="ctr"/>
                <a:tab pos="1545336" algn="ctr"/>
                <a:tab pos="2240280" algn="ctr"/>
                <a:tab pos="2926080" algn="ctr"/>
                <a:tab pos="3621024" algn="ctr"/>
                <a:tab pos="4315968" algn="ctr"/>
              </a:tabLst>
              <a:defRPr sz="2400">
                <a:solidFill>
                  <a:schemeClr val="tx2"/>
                </a:solidFill>
              </a:defRPr>
            </a:lvl1pPr>
          </a:lstStyle>
          <a:p>
            <a:pPr lvl="0"/>
            <a:r>
              <a:rPr lang="en-US" dirty="0"/>
              <a:t>Text</a:t>
            </a:r>
          </a:p>
        </p:txBody>
      </p:sp>
      <p:sp>
        <p:nvSpPr>
          <p:cNvPr id="4" name="Content Placeholder 3"/>
          <p:cNvSpPr>
            <a:spLocks noGrp="1"/>
          </p:cNvSpPr>
          <p:nvPr>
            <p:ph sz="half" idx="2" hasCustomPrompt="1"/>
          </p:nvPr>
        </p:nvSpPr>
        <p:spPr>
          <a:xfrm>
            <a:off x="6558454" y="2317530"/>
            <a:ext cx="4795345" cy="4083269"/>
          </a:xfrm>
        </p:spPr>
        <p:txBody>
          <a:bodyPr>
            <a:normAutofit/>
          </a:bodyPr>
          <a:lstStyle>
            <a:lvl1pPr marL="0" indent="0">
              <a:lnSpc>
                <a:spcPct val="137000"/>
              </a:lnSpc>
              <a:spcBef>
                <a:spcPts val="0"/>
              </a:spcBef>
              <a:buNone/>
              <a:defRPr sz="1700" baseline="0">
                <a:solidFill>
                  <a:schemeClr val="tx1">
                    <a:lumMod val="85000"/>
                    <a:lumOff val="15000"/>
                  </a:schemeClr>
                </a:solidFill>
              </a:defRPr>
            </a:lvl1pPr>
          </a:lstStyle>
          <a:p>
            <a:pPr lvl="0"/>
            <a:r>
              <a:rPr lang="en-US" dirty="0"/>
              <a:t>Text</a:t>
            </a:r>
          </a:p>
        </p:txBody>
      </p:sp>
      <p:sp>
        <p:nvSpPr>
          <p:cNvPr id="9" name="Text Placeholder 8"/>
          <p:cNvSpPr>
            <a:spLocks noGrp="1"/>
          </p:cNvSpPr>
          <p:nvPr>
            <p:ph type="body" sz="quarter" idx="10" hasCustomPrompt="1"/>
          </p:nvPr>
        </p:nvSpPr>
        <p:spPr>
          <a:xfrm>
            <a:off x="6557963" y="365125"/>
            <a:ext cx="4795837" cy="990709"/>
          </a:xfrm>
        </p:spPr>
        <p:txBody>
          <a:bodyPr anchor="ctr">
            <a:normAutofit/>
          </a:bodyPr>
          <a:lstStyle>
            <a:lvl1pPr marL="0" indent="0" algn="r">
              <a:buNone/>
              <a:defRPr sz="2400">
                <a:solidFill>
                  <a:schemeClr val="tx2"/>
                </a:solidFill>
                <a:latin typeface="+mj-lt"/>
              </a:defRPr>
            </a:lvl1pPr>
          </a:lstStyle>
          <a:p>
            <a:pPr lvl="0"/>
            <a:r>
              <a:rPr lang="en-US" dirty="0"/>
              <a:t>Month</a:t>
            </a:r>
          </a:p>
        </p:txBody>
      </p:sp>
      <p:grpSp>
        <p:nvGrpSpPr>
          <p:cNvPr id="23" name="Group 22" descr="Dashed lines"/>
          <p:cNvGrpSpPr/>
          <p:nvPr userDrawn="1"/>
        </p:nvGrpSpPr>
        <p:grpSpPr>
          <a:xfrm>
            <a:off x="6557963" y="2680139"/>
            <a:ext cx="4795836" cy="3565213"/>
            <a:chOff x="6557963" y="2680139"/>
            <a:chExt cx="4795836" cy="3565213"/>
          </a:xfrm>
        </p:grpSpPr>
        <p:cxnSp>
          <p:nvCxnSpPr>
            <p:cNvPr id="11" name="Straight Connector 10"/>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4" name="Rectangle 23"/>
          <p:cNvSpPr/>
          <p:nvPr userDrawn="1"/>
        </p:nvSpPr>
        <p:spPr>
          <a:xfrm>
            <a:off x="838200" y="1618737"/>
            <a:ext cx="4837386" cy="5488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Text</a:t>
            </a:r>
          </a:p>
        </p:txBody>
      </p:sp>
      <p:grpSp>
        <p:nvGrpSpPr>
          <p:cNvPr id="25" name="Group 24" descr="Circle shapes"/>
          <p:cNvGrpSpPr/>
          <p:nvPr userDrawn="1"/>
        </p:nvGrpSpPr>
        <p:grpSpPr>
          <a:xfrm>
            <a:off x="987552" y="3151398"/>
            <a:ext cx="4471416" cy="2875416"/>
            <a:chOff x="987552" y="3151398"/>
            <a:chExt cx="4471416" cy="2875416"/>
          </a:xfrm>
        </p:grpSpPr>
        <p:grpSp>
          <p:nvGrpSpPr>
            <p:cNvPr id="26" name="Group 25"/>
            <p:cNvGrpSpPr/>
            <p:nvPr/>
          </p:nvGrpSpPr>
          <p:grpSpPr>
            <a:xfrm>
              <a:off x="987552" y="3151398"/>
              <a:ext cx="4471416" cy="310901"/>
              <a:chOff x="987552" y="3151398"/>
              <a:chExt cx="4471416" cy="310901"/>
            </a:xfrm>
          </p:grpSpPr>
          <p:sp>
            <p:nvSpPr>
              <p:cNvPr id="59" name="Oval 58"/>
              <p:cNvSpPr/>
              <p:nvPr/>
            </p:nvSpPr>
            <p:spPr>
              <a:xfrm>
                <a:off x="987552" y="315140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682496" y="315140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3774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0632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758184"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453128" y="315139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5148072" y="315139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987552" y="3792532"/>
              <a:ext cx="4471416" cy="310901"/>
              <a:chOff x="987552" y="3792532"/>
              <a:chExt cx="4471416" cy="310901"/>
            </a:xfrm>
          </p:grpSpPr>
          <p:sp>
            <p:nvSpPr>
              <p:cNvPr id="52" name="Oval 51"/>
              <p:cNvSpPr/>
              <p:nvPr/>
            </p:nvSpPr>
            <p:spPr>
              <a:xfrm>
                <a:off x="987552" y="379253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682496" y="379253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3774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0632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758184"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4453128" y="379253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148072" y="379253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987552" y="4433661"/>
              <a:ext cx="4471416" cy="310901"/>
              <a:chOff x="987552" y="4433661"/>
              <a:chExt cx="4471416" cy="310901"/>
            </a:xfrm>
          </p:grpSpPr>
          <p:sp>
            <p:nvSpPr>
              <p:cNvPr id="45" name="Oval 44"/>
              <p:cNvSpPr/>
              <p:nvPr/>
            </p:nvSpPr>
            <p:spPr>
              <a:xfrm>
                <a:off x="987552" y="443366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682496" y="443366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3774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632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758184"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453128" y="443366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148072" y="4433661"/>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987552" y="5074788"/>
              <a:ext cx="4471416" cy="310901"/>
              <a:chOff x="987552" y="5074788"/>
              <a:chExt cx="4471416" cy="310901"/>
            </a:xfrm>
          </p:grpSpPr>
          <p:sp>
            <p:nvSpPr>
              <p:cNvPr id="38" name="Oval 37"/>
              <p:cNvSpPr/>
              <p:nvPr/>
            </p:nvSpPr>
            <p:spPr>
              <a:xfrm>
                <a:off x="987552" y="507479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682496" y="507479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3774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0632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758184"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453128" y="507478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148072" y="507478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987552" y="5715913"/>
              <a:ext cx="4471416" cy="310901"/>
              <a:chOff x="987552" y="5715913"/>
              <a:chExt cx="4471416" cy="310901"/>
            </a:xfrm>
          </p:grpSpPr>
          <p:sp>
            <p:nvSpPr>
              <p:cNvPr id="31" name="Oval 30"/>
              <p:cNvSpPr/>
              <p:nvPr/>
            </p:nvSpPr>
            <p:spPr>
              <a:xfrm>
                <a:off x="987552" y="571591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682496" y="571591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3774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0632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758184"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453128" y="571591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148072" y="571591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24214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a:normAutofit/>
          </a:bodyPr>
          <a:lstStyle>
            <a:lvl1pPr>
              <a:defRPr sz="3600"/>
            </a:lvl1pPr>
          </a:lstStyle>
          <a:p>
            <a:r>
              <a:rPr lang="en-US" dirty="0"/>
              <a:t>Title</a:t>
            </a:r>
          </a:p>
        </p:txBody>
      </p:sp>
      <p:sp>
        <p:nvSpPr>
          <p:cNvPr id="3" name="Content Placeholder 2"/>
          <p:cNvSpPr>
            <a:spLocks noGrp="1"/>
          </p:cNvSpPr>
          <p:nvPr>
            <p:ph sz="half" idx="1" hasCustomPrompt="1"/>
          </p:nvPr>
        </p:nvSpPr>
        <p:spPr>
          <a:xfrm>
            <a:off x="896112" y="2929835"/>
            <a:ext cx="3310128" cy="369421"/>
          </a:xfrm>
        </p:spPr>
        <p:txBody>
          <a:bodyPr>
            <a:normAutofit/>
          </a:bodyPr>
          <a:lstStyle>
            <a:lvl1pPr marL="0" indent="0">
              <a:buNone/>
              <a:tabLst>
                <a:tab pos="576072" algn="ctr"/>
                <a:tab pos="1051560" algn="ctr"/>
                <a:tab pos="1527048" algn="ctr"/>
                <a:tab pos="2002536" algn="ctr"/>
                <a:tab pos="2478024" algn="ctr"/>
                <a:tab pos="2953512" algn="ctr"/>
              </a:tabLst>
              <a:defRPr sz="1700">
                <a:solidFill>
                  <a:schemeClr val="tx2"/>
                </a:solidFill>
              </a:defRPr>
            </a:lvl1pPr>
          </a:lstStyle>
          <a:p>
            <a:pPr lvl="0"/>
            <a:r>
              <a:rPr lang="en-US" dirty="0"/>
              <a:t>Text</a:t>
            </a:r>
          </a:p>
        </p:txBody>
      </p:sp>
      <p:sp>
        <p:nvSpPr>
          <p:cNvPr id="4" name="Content Placeholder 3"/>
          <p:cNvSpPr>
            <a:spLocks noGrp="1"/>
          </p:cNvSpPr>
          <p:nvPr>
            <p:ph sz="half" idx="2" hasCustomPrompt="1"/>
          </p:nvPr>
        </p:nvSpPr>
        <p:spPr>
          <a:xfrm>
            <a:off x="4442460" y="2930778"/>
            <a:ext cx="3310128" cy="362604"/>
          </a:xfrm>
        </p:spPr>
        <p:txBody>
          <a:bodyPr>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defRPr>
            </a:lvl1pPr>
          </a:lstStyle>
          <a:p>
            <a:pPr lvl="0"/>
            <a:r>
              <a:rPr lang="en-US" dirty="0"/>
              <a:t>Text</a:t>
            </a:r>
          </a:p>
        </p:txBody>
      </p:sp>
      <p:sp>
        <p:nvSpPr>
          <p:cNvPr id="9" name="Text Placeholder 8"/>
          <p:cNvSpPr>
            <a:spLocks noGrp="1"/>
          </p:cNvSpPr>
          <p:nvPr>
            <p:ph type="body" sz="quarter" idx="10" hasCustomPrompt="1"/>
          </p:nvPr>
        </p:nvSpPr>
        <p:spPr>
          <a:xfrm>
            <a:off x="6557963" y="365125"/>
            <a:ext cx="4795837" cy="990709"/>
          </a:xfrm>
        </p:spPr>
        <p:txBody>
          <a:bodyPr anchor="ctr">
            <a:normAutofit/>
          </a:bodyPr>
          <a:lstStyle>
            <a:lvl1pPr marL="0" indent="0" algn="r">
              <a:buNone/>
              <a:defRPr sz="2400">
                <a:solidFill>
                  <a:schemeClr val="tx2"/>
                </a:solidFill>
                <a:latin typeface="+mj-lt"/>
              </a:defRPr>
            </a:lvl1pPr>
          </a:lstStyle>
          <a:p>
            <a:pPr lvl="0"/>
            <a:r>
              <a:rPr lang="en-US" dirty="0"/>
              <a:t>Month</a:t>
            </a:r>
          </a:p>
        </p:txBody>
      </p:sp>
      <p:sp>
        <p:nvSpPr>
          <p:cNvPr id="6" name="Content Placeholder 3"/>
          <p:cNvSpPr>
            <a:spLocks noGrp="1"/>
          </p:cNvSpPr>
          <p:nvPr>
            <p:ph sz="half" idx="11" hasCustomPrompt="1"/>
          </p:nvPr>
        </p:nvSpPr>
        <p:spPr>
          <a:xfrm>
            <a:off x="7988808" y="2929835"/>
            <a:ext cx="3310128" cy="369421"/>
          </a:xfrm>
        </p:spPr>
        <p:txBody>
          <a:bodyPr>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defRPr>
            </a:lvl1pPr>
          </a:lstStyle>
          <a:p>
            <a:pPr lvl="0"/>
            <a:r>
              <a:rPr lang="en-US" dirty="0"/>
              <a:t>Text</a:t>
            </a:r>
          </a:p>
        </p:txBody>
      </p:sp>
      <p:sp>
        <p:nvSpPr>
          <p:cNvPr id="7" name="Rectangle 6"/>
          <p:cNvSpPr/>
          <p:nvPr userDrawn="1"/>
        </p:nvSpPr>
        <p:spPr>
          <a:xfrm>
            <a:off x="813486" y="1915303"/>
            <a:ext cx="3364993" cy="7537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sp>
        <p:nvSpPr>
          <p:cNvPr id="8" name="Rectangle 7"/>
          <p:cNvSpPr/>
          <p:nvPr userDrawn="1"/>
        </p:nvSpPr>
        <p:spPr>
          <a:xfrm>
            <a:off x="4364076" y="1915303"/>
            <a:ext cx="3364992" cy="7537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sp>
        <p:nvSpPr>
          <p:cNvPr id="10" name="Rectangle 9"/>
          <p:cNvSpPr/>
          <p:nvPr userDrawn="1"/>
        </p:nvSpPr>
        <p:spPr>
          <a:xfrm>
            <a:off x="7914665" y="1920240"/>
            <a:ext cx="3364992" cy="7537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grpSp>
        <p:nvGrpSpPr>
          <p:cNvPr id="11" name="Group 10" descr="Circle shapes"/>
          <p:cNvGrpSpPr/>
          <p:nvPr userDrawn="1"/>
        </p:nvGrpSpPr>
        <p:grpSpPr>
          <a:xfrm>
            <a:off x="964478" y="3558746"/>
            <a:ext cx="3082157" cy="2218040"/>
            <a:chOff x="976835" y="3558746"/>
            <a:chExt cx="3082157" cy="2218040"/>
          </a:xfrm>
        </p:grpSpPr>
        <p:grpSp>
          <p:nvGrpSpPr>
            <p:cNvPr id="12" name="Group 11"/>
            <p:cNvGrpSpPr/>
            <p:nvPr/>
          </p:nvGrpSpPr>
          <p:grpSpPr>
            <a:xfrm>
              <a:off x="977464" y="3558746"/>
              <a:ext cx="3081528" cy="228600"/>
              <a:chOff x="914400" y="3558746"/>
              <a:chExt cx="3081528" cy="228600"/>
            </a:xfrm>
          </p:grpSpPr>
          <p:sp>
            <p:nvSpPr>
              <p:cNvPr id="45" name="Oval 44"/>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977464" y="4056106"/>
              <a:ext cx="3081528" cy="228600"/>
              <a:chOff x="914400" y="3558746"/>
              <a:chExt cx="3081528" cy="228600"/>
            </a:xfrm>
          </p:grpSpPr>
          <p:sp>
            <p:nvSpPr>
              <p:cNvPr id="38" name="Oval 37"/>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976835" y="4553466"/>
              <a:ext cx="3081528" cy="228600"/>
              <a:chOff x="914400" y="3558746"/>
              <a:chExt cx="3081528" cy="228600"/>
            </a:xfrm>
          </p:grpSpPr>
          <p:sp>
            <p:nvSpPr>
              <p:cNvPr id="31" name="Oval 30"/>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976835" y="5046565"/>
              <a:ext cx="3081528" cy="228600"/>
              <a:chOff x="914400" y="3558746"/>
              <a:chExt cx="3081528" cy="228600"/>
            </a:xfrm>
          </p:grpSpPr>
          <p:sp>
            <p:nvSpPr>
              <p:cNvPr id="24" name="Oval 23"/>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976835" y="5548186"/>
              <a:ext cx="3081528" cy="228600"/>
              <a:chOff x="914400" y="3558746"/>
              <a:chExt cx="3081528" cy="228600"/>
            </a:xfrm>
          </p:grpSpPr>
          <p:sp>
            <p:nvSpPr>
              <p:cNvPr id="17" name="Oval 16"/>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descr="Circle shapes"/>
          <p:cNvGrpSpPr/>
          <p:nvPr userDrawn="1"/>
        </p:nvGrpSpPr>
        <p:grpSpPr>
          <a:xfrm>
            <a:off x="4517850" y="3558746"/>
            <a:ext cx="3082157" cy="2218040"/>
            <a:chOff x="976835" y="3558746"/>
            <a:chExt cx="3082157" cy="2218040"/>
          </a:xfrm>
        </p:grpSpPr>
        <p:grpSp>
          <p:nvGrpSpPr>
            <p:cNvPr id="53" name="Group 52"/>
            <p:cNvGrpSpPr/>
            <p:nvPr/>
          </p:nvGrpSpPr>
          <p:grpSpPr>
            <a:xfrm>
              <a:off x="977464" y="3558746"/>
              <a:ext cx="3081528" cy="228600"/>
              <a:chOff x="914400" y="3558746"/>
              <a:chExt cx="3081528" cy="228600"/>
            </a:xfrm>
          </p:grpSpPr>
          <p:sp>
            <p:nvSpPr>
              <p:cNvPr id="86" name="Oval 85"/>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977464" y="4056106"/>
              <a:ext cx="3081528" cy="228600"/>
              <a:chOff x="914400" y="3558746"/>
              <a:chExt cx="3081528" cy="228600"/>
            </a:xfrm>
          </p:grpSpPr>
          <p:sp>
            <p:nvSpPr>
              <p:cNvPr id="79" name="Oval 78"/>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976835" y="4553466"/>
              <a:ext cx="3081528" cy="228600"/>
              <a:chOff x="914400" y="3558746"/>
              <a:chExt cx="3081528" cy="228600"/>
            </a:xfrm>
          </p:grpSpPr>
          <p:sp>
            <p:nvSpPr>
              <p:cNvPr id="72" name="Oval 71"/>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976835" y="5046565"/>
              <a:ext cx="3081528" cy="228600"/>
              <a:chOff x="914400" y="3558746"/>
              <a:chExt cx="3081528" cy="228600"/>
            </a:xfrm>
          </p:grpSpPr>
          <p:sp>
            <p:nvSpPr>
              <p:cNvPr id="65" name="Oval 64"/>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976835" y="5548186"/>
              <a:ext cx="3081528" cy="228600"/>
              <a:chOff x="914400" y="3558746"/>
              <a:chExt cx="3081528" cy="228600"/>
            </a:xfrm>
          </p:grpSpPr>
          <p:sp>
            <p:nvSpPr>
              <p:cNvPr id="58" name="Oval 57"/>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3" name="Group 92" descr="Circle shapes"/>
          <p:cNvGrpSpPr/>
          <p:nvPr userDrawn="1"/>
        </p:nvGrpSpPr>
        <p:grpSpPr>
          <a:xfrm>
            <a:off x="8068440" y="3558746"/>
            <a:ext cx="3082157" cy="2218040"/>
            <a:chOff x="976835" y="3558746"/>
            <a:chExt cx="3082157" cy="2218040"/>
          </a:xfrm>
        </p:grpSpPr>
        <p:grpSp>
          <p:nvGrpSpPr>
            <p:cNvPr id="94" name="Group 93"/>
            <p:cNvGrpSpPr/>
            <p:nvPr/>
          </p:nvGrpSpPr>
          <p:grpSpPr>
            <a:xfrm>
              <a:off x="977464" y="3558746"/>
              <a:ext cx="3081528" cy="228600"/>
              <a:chOff x="914400" y="3558746"/>
              <a:chExt cx="3081528" cy="228600"/>
            </a:xfrm>
          </p:grpSpPr>
          <p:sp>
            <p:nvSpPr>
              <p:cNvPr id="127" name="Oval 126"/>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p:cNvGrpSpPr/>
            <p:nvPr/>
          </p:nvGrpSpPr>
          <p:grpSpPr>
            <a:xfrm>
              <a:off x="977464" y="4056106"/>
              <a:ext cx="3081528" cy="228600"/>
              <a:chOff x="914400" y="3558746"/>
              <a:chExt cx="3081528" cy="228600"/>
            </a:xfrm>
          </p:grpSpPr>
          <p:sp>
            <p:nvSpPr>
              <p:cNvPr id="120" name="Oval 119"/>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p:cNvGrpSpPr/>
            <p:nvPr/>
          </p:nvGrpSpPr>
          <p:grpSpPr>
            <a:xfrm>
              <a:off x="976835" y="4553466"/>
              <a:ext cx="3081528" cy="228600"/>
              <a:chOff x="914400" y="3558746"/>
              <a:chExt cx="3081528" cy="228600"/>
            </a:xfrm>
          </p:grpSpPr>
          <p:sp>
            <p:nvSpPr>
              <p:cNvPr id="113" name="Oval 112"/>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a:off x="976835" y="5046565"/>
              <a:ext cx="3081528" cy="228600"/>
              <a:chOff x="914400" y="3558746"/>
              <a:chExt cx="3081528" cy="228600"/>
            </a:xfrm>
          </p:grpSpPr>
          <p:sp>
            <p:nvSpPr>
              <p:cNvPr id="106" name="Oval 105"/>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p:nvPr/>
          </p:nvGrpSpPr>
          <p:grpSpPr>
            <a:xfrm>
              <a:off x="976835" y="5548186"/>
              <a:ext cx="3081528" cy="228600"/>
              <a:chOff x="914400" y="3558746"/>
              <a:chExt cx="3081528" cy="228600"/>
            </a:xfrm>
          </p:grpSpPr>
          <p:sp>
            <p:nvSpPr>
              <p:cNvPr id="99" name="Oval 98"/>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31983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ight 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a:normAutofit/>
          </a:bodyPr>
          <a:lstStyle>
            <a:lvl1pPr>
              <a:defRPr sz="3600"/>
            </a:lvl1pPr>
          </a:lstStyle>
          <a:p>
            <a:r>
              <a:rPr lang="en-US" dirty="0"/>
              <a:t>Title</a:t>
            </a:r>
          </a:p>
        </p:txBody>
      </p:sp>
      <p:sp>
        <p:nvSpPr>
          <p:cNvPr id="3" name="Content Placeholder 2"/>
          <p:cNvSpPr>
            <a:spLocks noGrp="1"/>
          </p:cNvSpPr>
          <p:nvPr>
            <p:ph sz="half" idx="1" hasCustomPrompt="1"/>
          </p:nvPr>
        </p:nvSpPr>
        <p:spPr>
          <a:xfrm>
            <a:off x="838198" y="1877694"/>
            <a:ext cx="2487168" cy="369421"/>
          </a:xfrm>
        </p:spPr>
        <p:txBody>
          <a:bodyPr anchor="ctr">
            <a:normAutofit/>
          </a:bodyPr>
          <a:lstStyle>
            <a:lvl1pPr marL="0" indent="0">
              <a:buNone/>
              <a:tabLst>
                <a:tab pos="429768" algn="ctr"/>
                <a:tab pos="795528" algn="ctr"/>
                <a:tab pos="1161288" algn="ctr"/>
                <a:tab pos="1527048" algn="ctr"/>
                <a:tab pos="1892808" algn="ctr"/>
                <a:tab pos="2258568" algn="ctr"/>
              </a:tabLst>
              <a:defRPr sz="1400">
                <a:solidFill>
                  <a:schemeClr val="tx2"/>
                </a:solidFill>
              </a:defRPr>
            </a:lvl1pPr>
          </a:lstStyle>
          <a:p>
            <a:pPr lvl="0"/>
            <a:r>
              <a:rPr lang="en-US" dirty="0"/>
              <a:t>Text</a:t>
            </a:r>
          </a:p>
        </p:txBody>
      </p:sp>
      <p:sp>
        <p:nvSpPr>
          <p:cNvPr id="4" name="Content Placeholder 3"/>
          <p:cNvSpPr>
            <a:spLocks noGrp="1"/>
          </p:cNvSpPr>
          <p:nvPr>
            <p:ph sz="half" idx="2" hasCustomPrompt="1"/>
          </p:nvPr>
        </p:nvSpPr>
        <p:spPr>
          <a:xfrm>
            <a:off x="3541662" y="1877694"/>
            <a:ext cx="2487168" cy="362604"/>
          </a:xfrm>
        </p:spPr>
        <p:txBody>
          <a:bodyPr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defRPr>
            </a:lvl1pPr>
          </a:lstStyle>
          <a:p>
            <a:pPr lvl="0"/>
            <a:r>
              <a:rPr lang="en-US" dirty="0"/>
              <a:t>Text</a:t>
            </a:r>
          </a:p>
        </p:txBody>
      </p:sp>
      <p:sp>
        <p:nvSpPr>
          <p:cNvPr id="9" name="Text Placeholder 8"/>
          <p:cNvSpPr>
            <a:spLocks noGrp="1"/>
          </p:cNvSpPr>
          <p:nvPr>
            <p:ph type="body" sz="quarter" idx="10" hasCustomPrompt="1"/>
          </p:nvPr>
        </p:nvSpPr>
        <p:spPr>
          <a:xfrm>
            <a:off x="6557963" y="365125"/>
            <a:ext cx="4795837" cy="990709"/>
          </a:xfrm>
        </p:spPr>
        <p:txBody>
          <a:bodyPr anchor="ctr">
            <a:normAutofit/>
          </a:bodyPr>
          <a:lstStyle>
            <a:lvl1pPr marL="0" indent="0" algn="r">
              <a:buNone/>
              <a:defRPr sz="2400">
                <a:solidFill>
                  <a:schemeClr val="tx2"/>
                </a:solidFill>
                <a:latin typeface="+mj-lt"/>
              </a:defRPr>
            </a:lvl1pPr>
          </a:lstStyle>
          <a:p>
            <a:pPr lvl="0"/>
            <a:r>
              <a:rPr lang="en-US" dirty="0"/>
              <a:t>Month</a:t>
            </a:r>
          </a:p>
        </p:txBody>
      </p:sp>
      <p:sp>
        <p:nvSpPr>
          <p:cNvPr id="6" name="Content Placeholder 3"/>
          <p:cNvSpPr>
            <a:spLocks noGrp="1"/>
          </p:cNvSpPr>
          <p:nvPr>
            <p:ph sz="half" idx="11" hasCustomPrompt="1"/>
          </p:nvPr>
        </p:nvSpPr>
        <p:spPr>
          <a:xfrm>
            <a:off x="6213291" y="1881347"/>
            <a:ext cx="2487168" cy="369421"/>
          </a:xfrm>
        </p:spPr>
        <p:txBody>
          <a:bodyPr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defRPr>
            </a:lvl1pPr>
          </a:lstStyle>
          <a:p>
            <a:pPr lvl="0"/>
            <a:r>
              <a:rPr lang="en-US" dirty="0"/>
              <a:t>Text</a:t>
            </a:r>
          </a:p>
        </p:txBody>
      </p:sp>
      <p:sp>
        <p:nvSpPr>
          <p:cNvPr id="7" name="Content Placeholder 3"/>
          <p:cNvSpPr>
            <a:spLocks noGrp="1"/>
          </p:cNvSpPr>
          <p:nvPr>
            <p:ph sz="half" idx="12" hasCustomPrompt="1"/>
          </p:nvPr>
        </p:nvSpPr>
        <p:spPr>
          <a:xfrm>
            <a:off x="8884920" y="1881348"/>
            <a:ext cx="2487168" cy="369421"/>
          </a:xfrm>
        </p:spPr>
        <p:txBody>
          <a:bodyPr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defRPr>
            </a:lvl1pPr>
          </a:lstStyle>
          <a:p>
            <a:pPr lvl="0"/>
            <a:r>
              <a:rPr lang="en-US" dirty="0"/>
              <a:t>Text</a:t>
            </a:r>
          </a:p>
        </p:txBody>
      </p:sp>
      <p:sp>
        <p:nvSpPr>
          <p:cNvPr id="13" name="Rectangle 12"/>
          <p:cNvSpPr/>
          <p:nvPr userDrawn="1"/>
        </p:nvSpPr>
        <p:spPr>
          <a:xfrm>
            <a:off x="838198" y="1355834"/>
            <a:ext cx="2468880" cy="5133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sp>
        <p:nvSpPr>
          <p:cNvPr id="14" name="Rectangle 13"/>
          <p:cNvSpPr/>
          <p:nvPr userDrawn="1"/>
        </p:nvSpPr>
        <p:spPr>
          <a:xfrm>
            <a:off x="3541662"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sp>
        <p:nvSpPr>
          <p:cNvPr id="15" name="Rectangle 14"/>
          <p:cNvSpPr/>
          <p:nvPr userDrawn="1"/>
        </p:nvSpPr>
        <p:spPr>
          <a:xfrm>
            <a:off x="6213291" y="1355834"/>
            <a:ext cx="2468880" cy="5133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sp>
        <p:nvSpPr>
          <p:cNvPr id="16" name="Rectangle 15"/>
          <p:cNvSpPr/>
          <p:nvPr userDrawn="1"/>
        </p:nvSpPr>
        <p:spPr>
          <a:xfrm>
            <a:off x="8884920"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Text</a:t>
            </a:r>
          </a:p>
        </p:txBody>
      </p:sp>
      <p:grpSp>
        <p:nvGrpSpPr>
          <p:cNvPr id="21" name="Group 20" descr="Circle shapes"/>
          <p:cNvGrpSpPr/>
          <p:nvPr userDrawn="1"/>
        </p:nvGrpSpPr>
        <p:grpSpPr>
          <a:xfrm>
            <a:off x="905433" y="2393577"/>
            <a:ext cx="2358975" cy="1394592"/>
            <a:chOff x="905433" y="2595282"/>
            <a:chExt cx="2358975" cy="1394592"/>
          </a:xfrm>
        </p:grpSpPr>
        <p:grpSp>
          <p:nvGrpSpPr>
            <p:cNvPr id="22" name="Group 21"/>
            <p:cNvGrpSpPr/>
            <p:nvPr/>
          </p:nvGrpSpPr>
          <p:grpSpPr>
            <a:xfrm>
              <a:off x="905433" y="2595282"/>
              <a:ext cx="2358975" cy="179758"/>
              <a:chOff x="891986" y="2595282"/>
              <a:chExt cx="2358975" cy="179758"/>
            </a:xfrm>
          </p:grpSpPr>
          <p:sp>
            <p:nvSpPr>
              <p:cNvPr id="55" name="Oval 54"/>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905433" y="2903611"/>
              <a:ext cx="2358975" cy="179758"/>
              <a:chOff x="891986" y="2595282"/>
              <a:chExt cx="2358975" cy="179758"/>
            </a:xfrm>
          </p:grpSpPr>
          <p:sp>
            <p:nvSpPr>
              <p:cNvPr id="48" name="Oval 47"/>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905433" y="3205216"/>
              <a:ext cx="2358975" cy="179758"/>
              <a:chOff x="891986" y="2595282"/>
              <a:chExt cx="2358975" cy="179758"/>
            </a:xfrm>
          </p:grpSpPr>
          <p:sp>
            <p:nvSpPr>
              <p:cNvPr id="41" name="Oval 40"/>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905433" y="3500097"/>
              <a:ext cx="2358975" cy="179758"/>
              <a:chOff x="891986" y="2595282"/>
              <a:chExt cx="2358975" cy="179758"/>
            </a:xfrm>
          </p:grpSpPr>
          <p:sp>
            <p:nvSpPr>
              <p:cNvPr id="34" name="Oval 33"/>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905433" y="3810116"/>
              <a:ext cx="2358975" cy="179758"/>
              <a:chOff x="891986" y="2595282"/>
              <a:chExt cx="2358975" cy="179758"/>
            </a:xfrm>
          </p:grpSpPr>
          <p:sp>
            <p:nvSpPr>
              <p:cNvPr id="27" name="Oval 26"/>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descr="Circle shapes"/>
          <p:cNvGrpSpPr/>
          <p:nvPr userDrawn="1"/>
        </p:nvGrpSpPr>
        <p:grpSpPr>
          <a:xfrm>
            <a:off x="6287795" y="2393577"/>
            <a:ext cx="2358975" cy="1394592"/>
            <a:chOff x="905433" y="2595282"/>
            <a:chExt cx="2358975" cy="1394592"/>
          </a:xfrm>
        </p:grpSpPr>
        <p:grpSp>
          <p:nvGrpSpPr>
            <p:cNvPr id="63" name="Group 62"/>
            <p:cNvGrpSpPr/>
            <p:nvPr/>
          </p:nvGrpSpPr>
          <p:grpSpPr>
            <a:xfrm>
              <a:off x="905433" y="2595282"/>
              <a:ext cx="2358975" cy="179758"/>
              <a:chOff x="891986" y="2595282"/>
              <a:chExt cx="2358975" cy="179758"/>
            </a:xfrm>
          </p:grpSpPr>
          <p:sp>
            <p:nvSpPr>
              <p:cNvPr id="96" name="Oval 95"/>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905433" y="2903611"/>
              <a:ext cx="2358975" cy="179758"/>
              <a:chOff x="891986" y="2595282"/>
              <a:chExt cx="2358975" cy="179758"/>
            </a:xfrm>
          </p:grpSpPr>
          <p:sp>
            <p:nvSpPr>
              <p:cNvPr id="89" name="Oval 88"/>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905433" y="3205216"/>
              <a:ext cx="2358975" cy="179758"/>
              <a:chOff x="891986" y="2595282"/>
              <a:chExt cx="2358975" cy="179758"/>
            </a:xfrm>
          </p:grpSpPr>
          <p:sp>
            <p:nvSpPr>
              <p:cNvPr id="82" name="Oval 81"/>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a:off x="905433" y="3500097"/>
              <a:ext cx="2358975" cy="179758"/>
              <a:chOff x="891986" y="2595282"/>
              <a:chExt cx="2358975" cy="179758"/>
            </a:xfrm>
          </p:grpSpPr>
          <p:sp>
            <p:nvSpPr>
              <p:cNvPr id="75" name="Oval 74"/>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905433" y="3810116"/>
              <a:ext cx="2358975" cy="179758"/>
              <a:chOff x="891986" y="2595282"/>
              <a:chExt cx="2358975" cy="179758"/>
            </a:xfrm>
          </p:grpSpPr>
          <p:sp>
            <p:nvSpPr>
              <p:cNvPr id="68" name="Oval 67"/>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3" name="Group 102" descr="Circle shapes"/>
          <p:cNvGrpSpPr/>
          <p:nvPr userDrawn="1"/>
        </p:nvGrpSpPr>
        <p:grpSpPr>
          <a:xfrm>
            <a:off x="3596614" y="2393621"/>
            <a:ext cx="2358975" cy="1394592"/>
            <a:chOff x="905433" y="2595282"/>
            <a:chExt cx="2358975" cy="1394592"/>
          </a:xfrm>
        </p:grpSpPr>
        <p:grpSp>
          <p:nvGrpSpPr>
            <p:cNvPr id="104" name="Group 103"/>
            <p:cNvGrpSpPr/>
            <p:nvPr/>
          </p:nvGrpSpPr>
          <p:grpSpPr>
            <a:xfrm>
              <a:off x="905433" y="2595282"/>
              <a:ext cx="2358975" cy="179758"/>
              <a:chOff x="891986" y="2595282"/>
              <a:chExt cx="2358975" cy="179758"/>
            </a:xfrm>
          </p:grpSpPr>
          <p:sp>
            <p:nvSpPr>
              <p:cNvPr id="137" name="Oval 13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905433" y="2903611"/>
              <a:ext cx="2358975" cy="179758"/>
              <a:chOff x="891986" y="2595282"/>
              <a:chExt cx="2358975" cy="179758"/>
            </a:xfrm>
          </p:grpSpPr>
          <p:sp>
            <p:nvSpPr>
              <p:cNvPr id="130" name="Oval 12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p:cNvGrpSpPr/>
            <p:nvPr/>
          </p:nvGrpSpPr>
          <p:grpSpPr>
            <a:xfrm>
              <a:off x="905433" y="3205216"/>
              <a:ext cx="2358975" cy="179758"/>
              <a:chOff x="891986" y="2595282"/>
              <a:chExt cx="2358975" cy="179758"/>
            </a:xfrm>
          </p:grpSpPr>
          <p:sp>
            <p:nvSpPr>
              <p:cNvPr id="123" name="Oval 122"/>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905433" y="3500097"/>
              <a:ext cx="2358975" cy="179758"/>
              <a:chOff x="891986" y="2595282"/>
              <a:chExt cx="2358975" cy="179758"/>
            </a:xfrm>
          </p:grpSpPr>
          <p:sp>
            <p:nvSpPr>
              <p:cNvPr id="116" name="Oval 115"/>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905433" y="3810116"/>
              <a:ext cx="2358975" cy="179758"/>
              <a:chOff x="891986" y="2595282"/>
              <a:chExt cx="2358975" cy="179758"/>
            </a:xfrm>
          </p:grpSpPr>
          <p:sp>
            <p:nvSpPr>
              <p:cNvPr id="109" name="Oval 108"/>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4" name="Group 143" descr="Circle shapes"/>
          <p:cNvGrpSpPr/>
          <p:nvPr userDrawn="1"/>
        </p:nvGrpSpPr>
        <p:grpSpPr>
          <a:xfrm>
            <a:off x="8969655" y="2395728"/>
            <a:ext cx="2358975" cy="1394592"/>
            <a:chOff x="905433" y="2595282"/>
            <a:chExt cx="2358975" cy="1394592"/>
          </a:xfrm>
        </p:grpSpPr>
        <p:grpSp>
          <p:nvGrpSpPr>
            <p:cNvPr id="145" name="Group 144"/>
            <p:cNvGrpSpPr/>
            <p:nvPr/>
          </p:nvGrpSpPr>
          <p:grpSpPr>
            <a:xfrm>
              <a:off x="905433" y="2595282"/>
              <a:ext cx="2358975" cy="179758"/>
              <a:chOff x="891986" y="2595282"/>
              <a:chExt cx="2358975" cy="179758"/>
            </a:xfrm>
          </p:grpSpPr>
          <p:sp>
            <p:nvSpPr>
              <p:cNvPr id="178" name="Oval 177"/>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p:cNvGrpSpPr/>
            <p:nvPr/>
          </p:nvGrpSpPr>
          <p:grpSpPr>
            <a:xfrm>
              <a:off x="905433" y="2903611"/>
              <a:ext cx="2358975" cy="179758"/>
              <a:chOff x="891986" y="2595282"/>
              <a:chExt cx="2358975" cy="179758"/>
            </a:xfrm>
          </p:grpSpPr>
          <p:sp>
            <p:nvSpPr>
              <p:cNvPr id="171" name="Oval 170"/>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7" name="Group 146"/>
            <p:cNvGrpSpPr/>
            <p:nvPr/>
          </p:nvGrpSpPr>
          <p:grpSpPr>
            <a:xfrm>
              <a:off x="905433" y="3205216"/>
              <a:ext cx="2358975" cy="179758"/>
              <a:chOff x="891986" y="2595282"/>
              <a:chExt cx="2358975" cy="179758"/>
            </a:xfrm>
          </p:grpSpPr>
          <p:sp>
            <p:nvSpPr>
              <p:cNvPr id="164" name="Oval 163"/>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p:cNvGrpSpPr/>
            <p:nvPr/>
          </p:nvGrpSpPr>
          <p:grpSpPr>
            <a:xfrm>
              <a:off x="905433" y="3500097"/>
              <a:ext cx="2358975" cy="179758"/>
              <a:chOff x="891986" y="2595282"/>
              <a:chExt cx="2358975" cy="179758"/>
            </a:xfrm>
          </p:grpSpPr>
          <p:sp>
            <p:nvSpPr>
              <p:cNvPr id="157" name="Oval 15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905433" y="3810116"/>
              <a:ext cx="2358975" cy="179758"/>
              <a:chOff x="891986" y="2595282"/>
              <a:chExt cx="2358975" cy="179758"/>
            </a:xfrm>
          </p:grpSpPr>
          <p:sp>
            <p:nvSpPr>
              <p:cNvPr id="150" name="Oval 14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49" name="Group 348" descr="Dashed lines"/>
          <p:cNvGrpSpPr/>
          <p:nvPr userDrawn="1"/>
        </p:nvGrpSpPr>
        <p:grpSpPr>
          <a:xfrm>
            <a:off x="896377" y="4239037"/>
            <a:ext cx="2384144" cy="2121587"/>
            <a:chOff x="6557963" y="2680139"/>
            <a:chExt cx="4795836" cy="3565213"/>
          </a:xfrm>
        </p:grpSpPr>
        <p:cxnSp>
          <p:nvCxnSpPr>
            <p:cNvPr id="350" name="Straight Connector 349"/>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62" name="Group 361" descr="Dashed lines"/>
          <p:cNvGrpSpPr/>
          <p:nvPr userDrawn="1"/>
        </p:nvGrpSpPr>
        <p:grpSpPr>
          <a:xfrm>
            <a:off x="3599840" y="4239037"/>
            <a:ext cx="2384144" cy="2121587"/>
            <a:chOff x="6557963" y="2680139"/>
            <a:chExt cx="4795836" cy="3565213"/>
          </a:xfrm>
        </p:grpSpPr>
        <p:cxnSp>
          <p:nvCxnSpPr>
            <p:cNvPr id="363" name="Straight Connector 362"/>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75" name="Group 374" descr="Dashed lines"/>
          <p:cNvGrpSpPr/>
          <p:nvPr userDrawn="1"/>
        </p:nvGrpSpPr>
        <p:grpSpPr>
          <a:xfrm>
            <a:off x="6298027" y="4239037"/>
            <a:ext cx="2384144" cy="2121587"/>
            <a:chOff x="6557963" y="2680139"/>
            <a:chExt cx="4795836" cy="3565213"/>
          </a:xfrm>
        </p:grpSpPr>
        <p:cxnSp>
          <p:nvCxnSpPr>
            <p:cNvPr id="376" name="Straight Connector 375"/>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8" name="Straight Connector 377"/>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9" name="Straight Connector 378"/>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0" name="Straight Connector 379"/>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4" name="Straight Connector 383"/>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5" name="Straight Connector 384"/>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6" name="Straight Connector 385"/>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01" name="Group 400" descr="Dashed lines"/>
          <p:cNvGrpSpPr/>
          <p:nvPr userDrawn="1"/>
        </p:nvGrpSpPr>
        <p:grpSpPr>
          <a:xfrm>
            <a:off x="8996214" y="4232850"/>
            <a:ext cx="2384144" cy="2121587"/>
            <a:chOff x="6557963" y="2680139"/>
            <a:chExt cx="4795836" cy="3565213"/>
          </a:xfrm>
        </p:grpSpPr>
        <p:cxnSp>
          <p:nvCxnSpPr>
            <p:cNvPr id="402" name="Straight Connector 401"/>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5" name="Straight Connector 404"/>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9" name="Straight Connector 40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61" name="Text Placeholder 360"/>
          <p:cNvSpPr>
            <a:spLocks noGrp="1"/>
          </p:cNvSpPr>
          <p:nvPr>
            <p:ph type="body" sz="quarter" idx="13" hasCustomPrompt="1"/>
          </p:nvPr>
        </p:nvSpPr>
        <p:spPr>
          <a:xfrm>
            <a:off x="844865" y="3983201"/>
            <a:ext cx="2487168" cy="2510024"/>
          </a:xfrm>
        </p:spPr>
        <p:txBody>
          <a:bodyPr>
            <a:normAutofit/>
          </a:bodyPr>
          <a:lstStyle>
            <a:lvl1pPr marL="0" indent="0">
              <a:lnSpc>
                <a:spcPct val="100000"/>
              </a:lnSpc>
              <a:spcBef>
                <a:spcPts val="0"/>
              </a:spcBef>
              <a:buNone/>
              <a:defRPr sz="1400">
                <a:solidFill>
                  <a:schemeClr val="tx1">
                    <a:lumMod val="85000"/>
                    <a:lumOff val="15000"/>
                  </a:schemeClr>
                </a:solidFill>
              </a:defRPr>
            </a:lvl1pPr>
          </a:lstStyle>
          <a:p>
            <a:pPr lvl="0"/>
            <a:r>
              <a:rPr lang="en-US" dirty="0"/>
              <a:t>Text</a:t>
            </a:r>
          </a:p>
        </p:txBody>
      </p:sp>
      <p:sp>
        <p:nvSpPr>
          <p:cNvPr id="374" name="Text Placeholder 360"/>
          <p:cNvSpPr>
            <a:spLocks noGrp="1"/>
          </p:cNvSpPr>
          <p:nvPr>
            <p:ph type="body" sz="quarter" idx="14" hasCustomPrompt="1"/>
          </p:nvPr>
        </p:nvSpPr>
        <p:spPr>
          <a:xfrm>
            <a:off x="3541662" y="3989388"/>
            <a:ext cx="2487168" cy="2510024"/>
          </a:xfrm>
        </p:spPr>
        <p:txBody>
          <a:bodyPr>
            <a:normAutofit/>
          </a:bodyPr>
          <a:lstStyle>
            <a:lvl1pPr marL="0" indent="0">
              <a:lnSpc>
                <a:spcPct val="100000"/>
              </a:lnSpc>
              <a:spcBef>
                <a:spcPts val="0"/>
              </a:spcBef>
              <a:buNone/>
              <a:defRPr sz="1400">
                <a:solidFill>
                  <a:schemeClr val="tx1">
                    <a:lumMod val="85000"/>
                    <a:lumOff val="15000"/>
                  </a:schemeClr>
                </a:solidFill>
              </a:defRPr>
            </a:lvl1pPr>
          </a:lstStyle>
          <a:p>
            <a:pPr lvl="0"/>
            <a:r>
              <a:rPr lang="en-US" dirty="0"/>
              <a:t>Text</a:t>
            </a:r>
          </a:p>
        </p:txBody>
      </p:sp>
      <p:sp>
        <p:nvSpPr>
          <p:cNvPr id="387" name="Text Placeholder 360"/>
          <p:cNvSpPr>
            <a:spLocks noGrp="1"/>
          </p:cNvSpPr>
          <p:nvPr>
            <p:ph type="body" sz="quarter" idx="15" hasCustomPrompt="1"/>
          </p:nvPr>
        </p:nvSpPr>
        <p:spPr>
          <a:xfrm>
            <a:off x="6239849" y="3989388"/>
            <a:ext cx="2487168" cy="2510024"/>
          </a:xfrm>
        </p:spPr>
        <p:txBody>
          <a:bodyPr>
            <a:normAutofit/>
          </a:bodyPr>
          <a:lstStyle>
            <a:lvl1pPr marL="0" indent="0">
              <a:lnSpc>
                <a:spcPct val="100000"/>
              </a:lnSpc>
              <a:spcBef>
                <a:spcPts val="0"/>
              </a:spcBef>
              <a:buNone/>
              <a:defRPr sz="1400">
                <a:solidFill>
                  <a:schemeClr val="tx1">
                    <a:lumMod val="85000"/>
                    <a:lumOff val="15000"/>
                  </a:schemeClr>
                </a:solidFill>
              </a:defRPr>
            </a:lvl1pPr>
          </a:lstStyle>
          <a:p>
            <a:pPr lvl="0"/>
            <a:r>
              <a:rPr lang="en-US" dirty="0"/>
              <a:t>Text</a:t>
            </a:r>
          </a:p>
        </p:txBody>
      </p:sp>
      <p:sp>
        <p:nvSpPr>
          <p:cNvPr id="413" name="Text Placeholder 360"/>
          <p:cNvSpPr>
            <a:spLocks noGrp="1"/>
          </p:cNvSpPr>
          <p:nvPr>
            <p:ph type="body" sz="quarter" idx="16" hasCustomPrompt="1"/>
          </p:nvPr>
        </p:nvSpPr>
        <p:spPr>
          <a:xfrm>
            <a:off x="8938036" y="3983201"/>
            <a:ext cx="2487168" cy="2510024"/>
          </a:xfrm>
        </p:spPr>
        <p:txBody>
          <a:bodyPr>
            <a:normAutofit/>
          </a:bodyPr>
          <a:lstStyle>
            <a:lvl1pPr marL="0" indent="0">
              <a:lnSpc>
                <a:spcPct val="100000"/>
              </a:lnSpc>
              <a:spcBef>
                <a:spcPts val="0"/>
              </a:spcBef>
              <a:buNone/>
              <a:defRPr sz="1400">
                <a:solidFill>
                  <a:schemeClr val="tx1">
                    <a:lumMod val="85000"/>
                    <a:lumOff val="15000"/>
                  </a:schemeClr>
                </a:solidFill>
              </a:defRPr>
            </a:lvl1pPr>
          </a:lstStyle>
          <a:p>
            <a:pPr lvl="0"/>
            <a:r>
              <a:rPr lang="en-US" dirty="0"/>
              <a:t>Text</a:t>
            </a:r>
          </a:p>
        </p:txBody>
      </p:sp>
    </p:spTree>
    <p:extLst>
      <p:ext uri="{BB962C8B-B14F-4D97-AF65-F5344CB8AC3E}">
        <p14:creationId xmlns:p14="http://schemas.microsoft.com/office/powerpoint/2010/main" val="17398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99551F-0685-470A-A63A-F808D54B9B6A}"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229267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99551F-0685-470A-A63A-F808D54B9B6A}"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371450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99551F-0685-470A-A63A-F808D54B9B6A}"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3139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9551F-0685-470A-A63A-F808D54B9B6A}" type="datetimeFigureOut">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BDE3A-8A5F-47C4-AA75-58FC1EB2D383}" type="slidenum">
              <a:rPr lang="en-US" smtClean="0"/>
              <a:t>‹#›</a:t>
            </a:fld>
            <a:endParaRPr lang="en-US"/>
          </a:p>
        </p:txBody>
      </p:sp>
    </p:spTree>
    <p:extLst>
      <p:ext uri="{BB962C8B-B14F-4D97-AF65-F5344CB8AC3E}">
        <p14:creationId xmlns:p14="http://schemas.microsoft.com/office/powerpoint/2010/main" val="342887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9551F-0685-470A-A63A-F808D54B9B6A}" type="datetimeFigureOut">
              <a:rPr lang="en-US" smtClean="0"/>
              <a:t>7/21/2016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BDE3A-8A5F-47C4-AA75-58FC1EB2D383}" type="slidenum">
              <a:rPr lang="en-US" smtClean="0"/>
              <a:t>‹#›</a:t>
            </a:fld>
            <a:endParaRPr lang="en-US"/>
          </a:p>
        </p:txBody>
      </p:sp>
    </p:spTree>
    <p:extLst>
      <p:ext uri="{BB962C8B-B14F-4D97-AF65-F5344CB8AC3E}">
        <p14:creationId xmlns:p14="http://schemas.microsoft.com/office/powerpoint/2010/main" val="9718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1"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Healthy Habit Tracker</a:t>
            </a:r>
          </a:p>
        </p:txBody>
      </p:sp>
      <p:sp>
        <p:nvSpPr>
          <p:cNvPr id="7" name="Subtitle 6"/>
          <p:cNvSpPr>
            <a:spLocks noGrp="1"/>
          </p:cNvSpPr>
          <p:nvPr>
            <p:ph type="subTitle" idx="1"/>
          </p:nvPr>
        </p:nvSpPr>
        <p:spPr/>
        <p:txBody>
          <a:bodyPr/>
          <a:lstStyle/>
          <a:p>
            <a:r>
              <a:rPr lang="en-US" dirty="0"/>
              <a:t>See how your habits unfold. One day at a time.</a:t>
            </a:r>
          </a:p>
        </p:txBody>
      </p:sp>
    </p:spTree>
    <p:extLst>
      <p:ext uri="{BB962C8B-B14F-4D97-AF65-F5344CB8AC3E}">
        <p14:creationId xmlns:p14="http://schemas.microsoft.com/office/powerpoint/2010/main" val="341977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Directions</a:t>
            </a:r>
          </a:p>
        </p:txBody>
      </p:sp>
      <p:sp>
        <p:nvSpPr>
          <p:cNvPr id="3" name="Content Placeholder 2"/>
          <p:cNvSpPr>
            <a:spLocks noGrp="1"/>
          </p:cNvSpPr>
          <p:nvPr>
            <p:ph idx="1"/>
          </p:nvPr>
        </p:nvSpPr>
        <p:spPr/>
        <p:txBody>
          <a:bodyPr/>
          <a:lstStyle/>
          <a:p>
            <a:r>
              <a:rPr lang="en-US" dirty="0"/>
              <a:t>Decide which goals you’d like to track and type them in the boxes above each month of circles.</a:t>
            </a:r>
          </a:p>
          <a:p>
            <a:r>
              <a:rPr lang="en-US" dirty="0"/>
              <a:t>When a day is complete, select the corresponding circle. Then choose Shape Fill and pick any color you’d like to represent that you completed your goal for that day. If printing, use pen or marker to color in, or cross off, days.</a:t>
            </a:r>
          </a:p>
        </p:txBody>
      </p:sp>
    </p:spTree>
    <p:extLst>
      <p:ext uri="{BB962C8B-B14F-4D97-AF65-F5344CB8AC3E}">
        <p14:creationId xmlns:p14="http://schemas.microsoft.com/office/powerpoint/2010/main" val="23166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Healthy Habit Tracker</a:t>
            </a:r>
          </a:p>
        </p:txBody>
      </p:sp>
      <p:sp>
        <p:nvSpPr>
          <p:cNvPr id="8" name="Text Placeholder 7"/>
          <p:cNvSpPr>
            <a:spLocks noGrp="1"/>
          </p:cNvSpPr>
          <p:nvPr>
            <p:ph type="body" sz="quarter" idx="10"/>
          </p:nvPr>
        </p:nvSpPr>
        <p:spPr/>
        <p:txBody>
          <a:bodyPr/>
          <a:lstStyle/>
          <a:p>
            <a:r>
              <a:rPr lang="en-US" dirty="0"/>
              <a:t>Month of ______________</a:t>
            </a:r>
          </a:p>
        </p:txBody>
      </p:sp>
      <p:sp>
        <p:nvSpPr>
          <p:cNvPr id="10" name="Rectangle 9"/>
          <p:cNvSpPr/>
          <p:nvPr/>
        </p:nvSpPr>
        <p:spPr>
          <a:xfrm>
            <a:off x="838200" y="1618737"/>
            <a:ext cx="4837386" cy="5488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Drink 32 oz of water</a:t>
            </a:r>
          </a:p>
        </p:txBody>
      </p:sp>
      <p:sp>
        <p:nvSpPr>
          <p:cNvPr id="11" name="Oval 10" descr="Circle shape"/>
          <p:cNvSpPr/>
          <p:nvPr/>
        </p:nvSpPr>
        <p:spPr>
          <a:xfrm>
            <a:off x="987552" y="315140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descr="Circle shape"/>
          <p:cNvSpPr/>
          <p:nvPr/>
        </p:nvSpPr>
        <p:spPr>
          <a:xfrm>
            <a:off x="1682496" y="3151402"/>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descr="Circle shape"/>
          <p:cNvSpPr/>
          <p:nvPr/>
        </p:nvSpPr>
        <p:spPr>
          <a:xfrm>
            <a:off x="2377440" y="315140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descr="Circle shape"/>
          <p:cNvSpPr/>
          <p:nvPr/>
        </p:nvSpPr>
        <p:spPr>
          <a:xfrm>
            <a:off x="3063240" y="315140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descr="Circle shape"/>
          <p:cNvSpPr/>
          <p:nvPr/>
        </p:nvSpPr>
        <p:spPr>
          <a:xfrm>
            <a:off x="3758184" y="315140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descr="Circle shape"/>
          <p:cNvSpPr/>
          <p:nvPr/>
        </p:nvSpPr>
        <p:spPr>
          <a:xfrm>
            <a:off x="4453128" y="3151399"/>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descr="Circle shape"/>
          <p:cNvSpPr/>
          <p:nvPr/>
        </p:nvSpPr>
        <p:spPr>
          <a:xfrm>
            <a:off x="5148072" y="3151398"/>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descr="Circle shape"/>
          <p:cNvSpPr/>
          <p:nvPr/>
        </p:nvSpPr>
        <p:spPr>
          <a:xfrm>
            <a:off x="987552" y="3792537"/>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descr="Circle shape"/>
          <p:cNvSpPr/>
          <p:nvPr/>
        </p:nvSpPr>
        <p:spPr>
          <a:xfrm>
            <a:off x="1682496" y="3792536"/>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descr="Circle shape"/>
          <p:cNvSpPr/>
          <p:nvPr/>
        </p:nvSpPr>
        <p:spPr>
          <a:xfrm>
            <a:off x="2377440" y="3792534"/>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descr="Circle shape"/>
          <p:cNvSpPr/>
          <p:nvPr/>
        </p:nvSpPr>
        <p:spPr>
          <a:xfrm>
            <a:off x="3063240" y="3792534"/>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descr="Circle shape"/>
          <p:cNvSpPr/>
          <p:nvPr/>
        </p:nvSpPr>
        <p:spPr>
          <a:xfrm>
            <a:off x="3758184" y="3792534"/>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descr="Circle shape"/>
          <p:cNvSpPr/>
          <p:nvPr/>
        </p:nvSpPr>
        <p:spPr>
          <a:xfrm>
            <a:off x="4453128" y="379253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descr="Circle shape"/>
          <p:cNvSpPr/>
          <p:nvPr/>
        </p:nvSpPr>
        <p:spPr>
          <a:xfrm>
            <a:off x="5148072" y="3792532"/>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descr="Circle shape"/>
          <p:cNvSpPr/>
          <p:nvPr/>
        </p:nvSpPr>
        <p:spPr>
          <a:xfrm>
            <a:off x="987552" y="4433666"/>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descr="Circle shape"/>
          <p:cNvSpPr/>
          <p:nvPr/>
        </p:nvSpPr>
        <p:spPr>
          <a:xfrm>
            <a:off x="1682496" y="4433665"/>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descr="Circle shape"/>
          <p:cNvSpPr/>
          <p:nvPr/>
        </p:nvSpPr>
        <p:spPr>
          <a:xfrm>
            <a:off x="2377440" y="443366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descr="Circle shape"/>
          <p:cNvSpPr/>
          <p:nvPr/>
        </p:nvSpPr>
        <p:spPr>
          <a:xfrm>
            <a:off x="3063240" y="443366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descr="Circle shape"/>
          <p:cNvSpPr/>
          <p:nvPr/>
        </p:nvSpPr>
        <p:spPr>
          <a:xfrm>
            <a:off x="3758184" y="443366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descr="Circle shape"/>
          <p:cNvSpPr/>
          <p:nvPr/>
        </p:nvSpPr>
        <p:spPr>
          <a:xfrm>
            <a:off x="4453128" y="4433662"/>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descr="Circle shape"/>
          <p:cNvSpPr/>
          <p:nvPr/>
        </p:nvSpPr>
        <p:spPr>
          <a:xfrm>
            <a:off x="5148072" y="4433661"/>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descr="Circle shape"/>
          <p:cNvSpPr/>
          <p:nvPr/>
        </p:nvSpPr>
        <p:spPr>
          <a:xfrm>
            <a:off x="987552" y="507479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descr="Circle shape"/>
          <p:cNvSpPr/>
          <p:nvPr/>
        </p:nvSpPr>
        <p:spPr>
          <a:xfrm>
            <a:off x="1682496" y="5074792"/>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descr="Circle shape"/>
          <p:cNvSpPr/>
          <p:nvPr/>
        </p:nvSpPr>
        <p:spPr>
          <a:xfrm>
            <a:off x="2377440" y="507479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descr="Circle shape"/>
          <p:cNvSpPr/>
          <p:nvPr/>
        </p:nvSpPr>
        <p:spPr>
          <a:xfrm>
            <a:off x="3063240" y="507479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descr="Circle shape"/>
          <p:cNvSpPr/>
          <p:nvPr/>
        </p:nvSpPr>
        <p:spPr>
          <a:xfrm>
            <a:off x="3758184" y="5074790"/>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descr="Circle shape"/>
          <p:cNvSpPr/>
          <p:nvPr/>
        </p:nvSpPr>
        <p:spPr>
          <a:xfrm>
            <a:off x="4453128" y="5074789"/>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descr="Circle shape"/>
          <p:cNvSpPr/>
          <p:nvPr/>
        </p:nvSpPr>
        <p:spPr>
          <a:xfrm>
            <a:off x="5148072" y="5074788"/>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descr="Circle shape"/>
          <p:cNvSpPr/>
          <p:nvPr/>
        </p:nvSpPr>
        <p:spPr>
          <a:xfrm>
            <a:off x="987552" y="5715918"/>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descr="Circle shape"/>
          <p:cNvSpPr/>
          <p:nvPr/>
        </p:nvSpPr>
        <p:spPr>
          <a:xfrm>
            <a:off x="1682496" y="5715917"/>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descr="Circle shape"/>
          <p:cNvSpPr/>
          <p:nvPr/>
        </p:nvSpPr>
        <p:spPr>
          <a:xfrm>
            <a:off x="2377440" y="5715915"/>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descr="Circle shape"/>
          <p:cNvSpPr/>
          <p:nvPr/>
        </p:nvSpPr>
        <p:spPr>
          <a:xfrm>
            <a:off x="3063240" y="5715915"/>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descr="Circle shape"/>
          <p:cNvSpPr/>
          <p:nvPr/>
        </p:nvSpPr>
        <p:spPr>
          <a:xfrm>
            <a:off x="3758184" y="5715915"/>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descr="Circle shape"/>
          <p:cNvSpPr/>
          <p:nvPr/>
        </p:nvSpPr>
        <p:spPr>
          <a:xfrm>
            <a:off x="4453128" y="5715914"/>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descr="Circle shape"/>
          <p:cNvSpPr/>
          <p:nvPr/>
        </p:nvSpPr>
        <p:spPr>
          <a:xfrm>
            <a:off x="5148072" y="5715913"/>
            <a:ext cx="310896" cy="31089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ontent Placeholder 66"/>
          <p:cNvSpPr>
            <a:spLocks noGrp="1"/>
          </p:cNvSpPr>
          <p:nvPr>
            <p:ph sz="half" idx="1"/>
          </p:nvPr>
        </p:nvSpPr>
        <p:spPr/>
        <p:txBody>
          <a:bodyPr/>
          <a:lstStyle/>
          <a:p>
            <a:pPr defTabSz="725488">
              <a:tabLst>
                <a:tab pos="850392" algn="ctr"/>
                <a:tab pos="1545336" algn="ctr"/>
                <a:tab pos="2240280" algn="ctr"/>
                <a:tab pos="2935224" algn="ctr"/>
                <a:tab pos="3630168" algn="ctr"/>
                <a:tab pos="4315968" algn="ctr"/>
              </a:tabLst>
            </a:pPr>
            <a:r>
              <a:rPr lang="en-US" dirty="0"/>
              <a:t>M	T	W	T	F	S	S</a:t>
            </a:r>
          </a:p>
        </p:txBody>
      </p:sp>
      <p:sp>
        <p:nvSpPr>
          <p:cNvPr id="68" name="Content Placeholder 67"/>
          <p:cNvSpPr>
            <a:spLocks noGrp="1"/>
          </p:cNvSpPr>
          <p:nvPr>
            <p:ph sz="half" idx="2"/>
          </p:nvPr>
        </p:nvSpPr>
        <p:spPr/>
        <p:txBody>
          <a:bodyPr/>
          <a:lstStyle/>
          <a:p>
            <a:r>
              <a:rPr lang="en-US" dirty="0"/>
              <a:t>Get new water bottle. Sara recommended glass instead of plastic.</a:t>
            </a:r>
          </a:p>
        </p:txBody>
      </p:sp>
    </p:spTree>
    <p:extLst>
      <p:ext uri="{BB962C8B-B14F-4D97-AF65-F5344CB8AC3E}">
        <p14:creationId xmlns:p14="http://schemas.microsoft.com/office/powerpoint/2010/main" val="4139936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Healthy Habit Tracker</a:t>
            </a:r>
          </a:p>
        </p:txBody>
      </p:sp>
      <p:sp>
        <p:nvSpPr>
          <p:cNvPr id="3" name="Content Placeholder 2"/>
          <p:cNvSpPr>
            <a:spLocks noGrp="1"/>
          </p:cNvSpPr>
          <p:nvPr>
            <p:ph sz="half" idx="1"/>
          </p:nvPr>
        </p:nvSpPr>
        <p:spPr/>
        <p:txBody>
          <a:bodyPr/>
          <a:lstStyle/>
          <a:p>
            <a:pPr>
              <a:tabLst>
                <a:tab pos="576072" algn="ctr"/>
                <a:tab pos="1051560" algn="ctr"/>
                <a:tab pos="1527048" algn="ctr"/>
                <a:tab pos="2002536" algn="ctr"/>
                <a:tab pos="2478024" algn="ctr"/>
                <a:tab pos="2953512" algn="ctr"/>
              </a:tabLst>
            </a:pPr>
            <a:r>
              <a:rPr lang="en-US" dirty="0"/>
              <a:t>M	T	W	T	F	S	S</a:t>
            </a:r>
          </a:p>
        </p:txBody>
      </p:sp>
      <p:sp>
        <p:nvSpPr>
          <p:cNvPr id="4" name="Content Placeholder 3"/>
          <p:cNvSpPr>
            <a:spLocks noGrp="1"/>
          </p:cNvSpPr>
          <p:nvPr>
            <p:ph sz="half" idx="2"/>
          </p:nvPr>
        </p:nvSpPr>
        <p:spPr/>
        <p:txBody>
          <a:bodyPr/>
          <a:lstStyle/>
          <a:p>
            <a:r>
              <a:rPr lang="en-US" dirty="0"/>
              <a:t>M	T	W	T	F	S	S</a:t>
            </a:r>
          </a:p>
        </p:txBody>
      </p:sp>
      <p:sp>
        <p:nvSpPr>
          <p:cNvPr id="5" name="Text Placeholder 4"/>
          <p:cNvSpPr>
            <a:spLocks noGrp="1"/>
          </p:cNvSpPr>
          <p:nvPr>
            <p:ph type="body" sz="quarter" idx="10"/>
          </p:nvPr>
        </p:nvSpPr>
        <p:spPr/>
        <p:txBody>
          <a:bodyPr/>
          <a:lstStyle/>
          <a:p>
            <a:r>
              <a:rPr lang="en-US" dirty="0"/>
              <a:t>Month of ______________</a:t>
            </a:r>
          </a:p>
        </p:txBody>
      </p:sp>
      <p:sp>
        <p:nvSpPr>
          <p:cNvPr id="6" name="Content Placeholder 5"/>
          <p:cNvSpPr>
            <a:spLocks noGrp="1"/>
          </p:cNvSpPr>
          <p:nvPr>
            <p:ph sz="half" idx="11"/>
          </p:nvPr>
        </p:nvSpPr>
        <p:spPr/>
        <p:txBody>
          <a:bodyPr/>
          <a:lstStyle/>
          <a:p>
            <a:r>
              <a:rPr lang="en-US" dirty="0"/>
              <a:t>M	T	W	T	F	S	S</a:t>
            </a:r>
          </a:p>
        </p:txBody>
      </p:sp>
      <p:sp>
        <p:nvSpPr>
          <p:cNvPr id="7" name="Rectangle 6"/>
          <p:cNvSpPr/>
          <p:nvPr/>
        </p:nvSpPr>
        <p:spPr>
          <a:xfrm>
            <a:off x="813486" y="1915303"/>
            <a:ext cx="3364993" cy="7537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Drink 32 oz of water</a:t>
            </a:r>
          </a:p>
        </p:txBody>
      </p:sp>
      <p:sp>
        <p:nvSpPr>
          <p:cNvPr id="8" name="Rectangle 7"/>
          <p:cNvSpPr/>
          <p:nvPr/>
        </p:nvSpPr>
        <p:spPr>
          <a:xfrm>
            <a:off x="4364076" y="1915303"/>
            <a:ext cx="3364992" cy="75376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Water plants</a:t>
            </a:r>
          </a:p>
        </p:txBody>
      </p:sp>
      <p:sp>
        <p:nvSpPr>
          <p:cNvPr id="9" name="Rectangle 8"/>
          <p:cNvSpPr/>
          <p:nvPr/>
        </p:nvSpPr>
        <p:spPr>
          <a:xfrm>
            <a:off x="7914665" y="1920240"/>
            <a:ext cx="3364992" cy="7537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Walk to work</a:t>
            </a:r>
          </a:p>
        </p:txBody>
      </p:sp>
      <p:sp>
        <p:nvSpPr>
          <p:cNvPr id="10" name="Oval 9" descr="Circle shape"/>
          <p:cNvSpPr/>
          <p:nvPr/>
        </p:nvSpPr>
        <p:spPr>
          <a:xfrm>
            <a:off x="965107"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descr="Circle shape"/>
          <p:cNvSpPr/>
          <p:nvPr/>
        </p:nvSpPr>
        <p:spPr>
          <a:xfrm>
            <a:off x="1440595"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descr="Circle shape"/>
          <p:cNvSpPr/>
          <p:nvPr/>
        </p:nvSpPr>
        <p:spPr>
          <a:xfrm>
            <a:off x="1916083"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descr="Circle shape"/>
          <p:cNvSpPr/>
          <p:nvPr/>
        </p:nvSpPr>
        <p:spPr>
          <a:xfrm>
            <a:off x="2391571"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descr="Circle shape"/>
          <p:cNvSpPr/>
          <p:nvPr/>
        </p:nvSpPr>
        <p:spPr>
          <a:xfrm>
            <a:off x="2867059"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descr="Circle shape"/>
          <p:cNvSpPr/>
          <p:nvPr/>
        </p:nvSpPr>
        <p:spPr>
          <a:xfrm>
            <a:off x="3339132"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descr="Circle shape"/>
          <p:cNvSpPr/>
          <p:nvPr/>
        </p:nvSpPr>
        <p:spPr>
          <a:xfrm>
            <a:off x="3818035" y="355874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descr="Circle shape"/>
          <p:cNvSpPr/>
          <p:nvPr/>
        </p:nvSpPr>
        <p:spPr>
          <a:xfrm>
            <a:off x="965107"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descr="Circle shape"/>
          <p:cNvSpPr/>
          <p:nvPr/>
        </p:nvSpPr>
        <p:spPr>
          <a:xfrm>
            <a:off x="1440595"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descr="Circle shape"/>
          <p:cNvSpPr/>
          <p:nvPr/>
        </p:nvSpPr>
        <p:spPr>
          <a:xfrm>
            <a:off x="1916083"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descr="Circle shape"/>
          <p:cNvSpPr/>
          <p:nvPr/>
        </p:nvSpPr>
        <p:spPr>
          <a:xfrm>
            <a:off x="2391571"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descr="Circle shape"/>
          <p:cNvSpPr/>
          <p:nvPr/>
        </p:nvSpPr>
        <p:spPr>
          <a:xfrm>
            <a:off x="2867059"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descr="Circle shape"/>
          <p:cNvSpPr/>
          <p:nvPr/>
        </p:nvSpPr>
        <p:spPr>
          <a:xfrm>
            <a:off x="3339132"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descr="Circle shape"/>
          <p:cNvSpPr/>
          <p:nvPr/>
        </p:nvSpPr>
        <p:spPr>
          <a:xfrm>
            <a:off x="3818035" y="405610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descr="Circle shape"/>
          <p:cNvSpPr/>
          <p:nvPr/>
        </p:nvSpPr>
        <p:spPr>
          <a:xfrm>
            <a:off x="964478"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descr="Circle shape"/>
          <p:cNvSpPr/>
          <p:nvPr/>
        </p:nvSpPr>
        <p:spPr>
          <a:xfrm>
            <a:off x="1439966"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descr="Circle shape"/>
          <p:cNvSpPr/>
          <p:nvPr/>
        </p:nvSpPr>
        <p:spPr>
          <a:xfrm>
            <a:off x="1915454"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descr="Circle shape"/>
          <p:cNvSpPr/>
          <p:nvPr/>
        </p:nvSpPr>
        <p:spPr>
          <a:xfrm>
            <a:off x="2390942"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descr="Circle shape"/>
          <p:cNvSpPr/>
          <p:nvPr/>
        </p:nvSpPr>
        <p:spPr>
          <a:xfrm>
            <a:off x="2866430"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descr="Circle shape"/>
          <p:cNvSpPr/>
          <p:nvPr/>
        </p:nvSpPr>
        <p:spPr>
          <a:xfrm>
            <a:off x="3338503"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descr="Circle shape"/>
          <p:cNvSpPr/>
          <p:nvPr/>
        </p:nvSpPr>
        <p:spPr>
          <a:xfrm>
            <a:off x="3817406" y="455346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descr="Circle shape"/>
          <p:cNvSpPr/>
          <p:nvPr/>
        </p:nvSpPr>
        <p:spPr>
          <a:xfrm>
            <a:off x="964478"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descr="Circle shape"/>
          <p:cNvSpPr/>
          <p:nvPr/>
        </p:nvSpPr>
        <p:spPr>
          <a:xfrm>
            <a:off x="1439966"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descr="Circle shape"/>
          <p:cNvSpPr/>
          <p:nvPr/>
        </p:nvSpPr>
        <p:spPr>
          <a:xfrm>
            <a:off x="1915454"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descr="Circle shape"/>
          <p:cNvSpPr/>
          <p:nvPr/>
        </p:nvSpPr>
        <p:spPr>
          <a:xfrm>
            <a:off x="2390942"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descr="Circle shape"/>
          <p:cNvSpPr/>
          <p:nvPr/>
        </p:nvSpPr>
        <p:spPr>
          <a:xfrm>
            <a:off x="2866430"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descr="Circle shape"/>
          <p:cNvSpPr/>
          <p:nvPr/>
        </p:nvSpPr>
        <p:spPr>
          <a:xfrm>
            <a:off x="3338503"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descr="Circle shape"/>
          <p:cNvSpPr/>
          <p:nvPr/>
        </p:nvSpPr>
        <p:spPr>
          <a:xfrm>
            <a:off x="3817406" y="5046565"/>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descr="Circle shape"/>
          <p:cNvSpPr/>
          <p:nvPr/>
        </p:nvSpPr>
        <p:spPr>
          <a:xfrm>
            <a:off x="964478"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descr="Circle shape"/>
          <p:cNvSpPr/>
          <p:nvPr/>
        </p:nvSpPr>
        <p:spPr>
          <a:xfrm>
            <a:off x="1439966"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descr="Circle shape"/>
          <p:cNvSpPr/>
          <p:nvPr/>
        </p:nvSpPr>
        <p:spPr>
          <a:xfrm>
            <a:off x="1915454"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descr="Circle shape"/>
          <p:cNvSpPr/>
          <p:nvPr/>
        </p:nvSpPr>
        <p:spPr>
          <a:xfrm>
            <a:off x="2390942"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descr="Circle shape"/>
          <p:cNvSpPr/>
          <p:nvPr/>
        </p:nvSpPr>
        <p:spPr>
          <a:xfrm>
            <a:off x="2866430"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descr="Circle shape"/>
          <p:cNvSpPr/>
          <p:nvPr/>
        </p:nvSpPr>
        <p:spPr>
          <a:xfrm>
            <a:off x="3338503"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descr="Circle shape"/>
          <p:cNvSpPr/>
          <p:nvPr/>
        </p:nvSpPr>
        <p:spPr>
          <a:xfrm>
            <a:off x="3817406" y="5548186"/>
            <a:ext cx="228600" cy="22860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descr="Circle shape"/>
          <p:cNvSpPr/>
          <p:nvPr/>
        </p:nvSpPr>
        <p:spPr>
          <a:xfrm>
            <a:off x="4518479"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descr="Circle shape"/>
          <p:cNvSpPr/>
          <p:nvPr/>
        </p:nvSpPr>
        <p:spPr>
          <a:xfrm>
            <a:off x="4993967"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descr="Circle shape"/>
          <p:cNvSpPr/>
          <p:nvPr/>
        </p:nvSpPr>
        <p:spPr>
          <a:xfrm>
            <a:off x="5469455"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descr="Circle shape"/>
          <p:cNvSpPr/>
          <p:nvPr/>
        </p:nvSpPr>
        <p:spPr>
          <a:xfrm>
            <a:off x="5944943"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descr="Circle shape"/>
          <p:cNvSpPr/>
          <p:nvPr/>
        </p:nvSpPr>
        <p:spPr>
          <a:xfrm>
            <a:off x="6420431"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descr="Circle shape"/>
          <p:cNvSpPr/>
          <p:nvPr/>
        </p:nvSpPr>
        <p:spPr>
          <a:xfrm>
            <a:off x="6892504"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descr="Circle shape"/>
          <p:cNvSpPr/>
          <p:nvPr/>
        </p:nvSpPr>
        <p:spPr>
          <a:xfrm>
            <a:off x="7371407" y="355874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descr="Circle shape"/>
          <p:cNvSpPr/>
          <p:nvPr/>
        </p:nvSpPr>
        <p:spPr>
          <a:xfrm>
            <a:off x="4518479"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descr="Circle shape"/>
          <p:cNvSpPr/>
          <p:nvPr/>
        </p:nvSpPr>
        <p:spPr>
          <a:xfrm>
            <a:off x="4993967"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descr="Circle shape"/>
          <p:cNvSpPr/>
          <p:nvPr/>
        </p:nvSpPr>
        <p:spPr>
          <a:xfrm>
            <a:off x="5469455"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descr="Circle shape"/>
          <p:cNvSpPr/>
          <p:nvPr/>
        </p:nvSpPr>
        <p:spPr>
          <a:xfrm>
            <a:off x="5944943"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descr="Circle shape"/>
          <p:cNvSpPr/>
          <p:nvPr/>
        </p:nvSpPr>
        <p:spPr>
          <a:xfrm>
            <a:off x="6420431"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descr="Circle shape"/>
          <p:cNvSpPr/>
          <p:nvPr/>
        </p:nvSpPr>
        <p:spPr>
          <a:xfrm>
            <a:off x="6892504"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descr="Circle shape"/>
          <p:cNvSpPr/>
          <p:nvPr/>
        </p:nvSpPr>
        <p:spPr>
          <a:xfrm>
            <a:off x="7371407" y="405610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descr="Circle shape"/>
          <p:cNvSpPr/>
          <p:nvPr/>
        </p:nvSpPr>
        <p:spPr>
          <a:xfrm>
            <a:off x="4517850"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descr="Circle shape"/>
          <p:cNvSpPr/>
          <p:nvPr/>
        </p:nvSpPr>
        <p:spPr>
          <a:xfrm>
            <a:off x="4993338"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descr="Circle shape"/>
          <p:cNvSpPr/>
          <p:nvPr/>
        </p:nvSpPr>
        <p:spPr>
          <a:xfrm>
            <a:off x="5468826"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descr="Circle shape"/>
          <p:cNvSpPr/>
          <p:nvPr/>
        </p:nvSpPr>
        <p:spPr>
          <a:xfrm>
            <a:off x="5944314"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descr="Circle shape"/>
          <p:cNvSpPr/>
          <p:nvPr/>
        </p:nvSpPr>
        <p:spPr>
          <a:xfrm>
            <a:off x="6419802"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descr="Circle shape"/>
          <p:cNvSpPr/>
          <p:nvPr/>
        </p:nvSpPr>
        <p:spPr>
          <a:xfrm>
            <a:off x="6891875"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descr="Circle shape"/>
          <p:cNvSpPr/>
          <p:nvPr/>
        </p:nvSpPr>
        <p:spPr>
          <a:xfrm>
            <a:off x="7370778" y="455346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descr="Circle shape"/>
          <p:cNvSpPr/>
          <p:nvPr/>
        </p:nvSpPr>
        <p:spPr>
          <a:xfrm>
            <a:off x="4517850"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descr="Circle shape"/>
          <p:cNvSpPr/>
          <p:nvPr/>
        </p:nvSpPr>
        <p:spPr>
          <a:xfrm>
            <a:off x="4993338"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descr="Circle shape"/>
          <p:cNvSpPr/>
          <p:nvPr/>
        </p:nvSpPr>
        <p:spPr>
          <a:xfrm>
            <a:off x="5468826"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descr="Circle shape"/>
          <p:cNvSpPr/>
          <p:nvPr/>
        </p:nvSpPr>
        <p:spPr>
          <a:xfrm>
            <a:off x="5944314"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descr="Circle shape"/>
          <p:cNvSpPr/>
          <p:nvPr/>
        </p:nvSpPr>
        <p:spPr>
          <a:xfrm>
            <a:off x="6419802"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descr="Circle shape"/>
          <p:cNvSpPr/>
          <p:nvPr/>
        </p:nvSpPr>
        <p:spPr>
          <a:xfrm>
            <a:off x="6891875"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descr="Circle shape"/>
          <p:cNvSpPr/>
          <p:nvPr/>
        </p:nvSpPr>
        <p:spPr>
          <a:xfrm>
            <a:off x="7370778" y="5046565"/>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descr="Circle shape"/>
          <p:cNvSpPr/>
          <p:nvPr/>
        </p:nvSpPr>
        <p:spPr>
          <a:xfrm>
            <a:off x="4517850"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descr="Circle shape"/>
          <p:cNvSpPr/>
          <p:nvPr/>
        </p:nvSpPr>
        <p:spPr>
          <a:xfrm>
            <a:off x="4993338"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descr="Circle shape"/>
          <p:cNvSpPr/>
          <p:nvPr/>
        </p:nvSpPr>
        <p:spPr>
          <a:xfrm>
            <a:off x="5468826"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descr="Circle shape"/>
          <p:cNvSpPr/>
          <p:nvPr/>
        </p:nvSpPr>
        <p:spPr>
          <a:xfrm>
            <a:off x="5944314"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descr="Circle shape"/>
          <p:cNvSpPr/>
          <p:nvPr/>
        </p:nvSpPr>
        <p:spPr>
          <a:xfrm>
            <a:off x="6419802"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descr="Circle shape"/>
          <p:cNvSpPr/>
          <p:nvPr/>
        </p:nvSpPr>
        <p:spPr>
          <a:xfrm>
            <a:off x="6891875"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descr="Circle shape"/>
          <p:cNvSpPr/>
          <p:nvPr/>
        </p:nvSpPr>
        <p:spPr>
          <a:xfrm>
            <a:off x="7370778" y="5548186"/>
            <a:ext cx="228600" cy="2286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descr="Circle shape"/>
          <p:cNvSpPr/>
          <p:nvPr/>
        </p:nvSpPr>
        <p:spPr>
          <a:xfrm>
            <a:off x="8069069"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descr="Circle shape"/>
          <p:cNvSpPr/>
          <p:nvPr/>
        </p:nvSpPr>
        <p:spPr>
          <a:xfrm>
            <a:off x="8544557"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descr="Circle shape"/>
          <p:cNvSpPr/>
          <p:nvPr/>
        </p:nvSpPr>
        <p:spPr>
          <a:xfrm>
            <a:off x="9020045"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descr="Circle shape"/>
          <p:cNvSpPr/>
          <p:nvPr/>
        </p:nvSpPr>
        <p:spPr>
          <a:xfrm>
            <a:off x="9495533"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descr="Circle shape"/>
          <p:cNvSpPr/>
          <p:nvPr/>
        </p:nvSpPr>
        <p:spPr>
          <a:xfrm>
            <a:off x="9971021"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descr="Circle shape"/>
          <p:cNvSpPr/>
          <p:nvPr/>
        </p:nvSpPr>
        <p:spPr>
          <a:xfrm>
            <a:off x="10443094"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descr="Circle shape"/>
          <p:cNvSpPr/>
          <p:nvPr/>
        </p:nvSpPr>
        <p:spPr>
          <a:xfrm>
            <a:off x="10921997" y="355874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descr="Circle shape"/>
          <p:cNvSpPr/>
          <p:nvPr/>
        </p:nvSpPr>
        <p:spPr>
          <a:xfrm>
            <a:off x="8069069"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descr="Circle shape"/>
          <p:cNvSpPr/>
          <p:nvPr/>
        </p:nvSpPr>
        <p:spPr>
          <a:xfrm>
            <a:off x="8544557"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descr="Circle shape"/>
          <p:cNvSpPr/>
          <p:nvPr/>
        </p:nvSpPr>
        <p:spPr>
          <a:xfrm>
            <a:off x="9020045"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descr="Circle shape"/>
          <p:cNvSpPr/>
          <p:nvPr/>
        </p:nvSpPr>
        <p:spPr>
          <a:xfrm>
            <a:off x="9495533"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descr="Circle shape"/>
          <p:cNvSpPr/>
          <p:nvPr/>
        </p:nvSpPr>
        <p:spPr>
          <a:xfrm>
            <a:off x="9971021"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descr="Circle shape"/>
          <p:cNvSpPr/>
          <p:nvPr/>
        </p:nvSpPr>
        <p:spPr>
          <a:xfrm>
            <a:off x="10443094"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descr="Circle shape"/>
          <p:cNvSpPr/>
          <p:nvPr/>
        </p:nvSpPr>
        <p:spPr>
          <a:xfrm>
            <a:off x="10921997" y="405610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descr="Circle shape"/>
          <p:cNvSpPr/>
          <p:nvPr/>
        </p:nvSpPr>
        <p:spPr>
          <a:xfrm>
            <a:off x="8068440"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descr="Circle shape"/>
          <p:cNvSpPr/>
          <p:nvPr/>
        </p:nvSpPr>
        <p:spPr>
          <a:xfrm>
            <a:off x="8543928"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descr="Circle shape"/>
          <p:cNvSpPr/>
          <p:nvPr/>
        </p:nvSpPr>
        <p:spPr>
          <a:xfrm>
            <a:off x="9019416"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descr="Circle shape"/>
          <p:cNvSpPr/>
          <p:nvPr/>
        </p:nvSpPr>
        <p:spPr>
          <a:xfrm>
            <a:off x="9494904"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descr="Circle shape"/>
          <p:cNvSpPr/>
          <p:nvPr/>
        </p:nvSpPr>
        <p:spPr>
          <a:xfrm>
            <a:off x="9970392"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descr="Circle shape"/>
          <p:cNvSpPr/>
          <p:nvPr/>
        </p:nvSpPr>
        <p:spPr>
          <a:xfrm>
            <a:off x="10442465"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descr="Circle shape"/>
          <p:cNvSpPr/>
          <p:nvPr/>
        </p:nvSpPr>
        <p:spPr>
          <a:xfrm>
            <a:off x="10921368" y="455346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descr="Circle shape"/>
          <p:cNvSpPr/>
          <p:nvPr/>
        </p:nvSpPr>
        <p:spPr>
          <a:xfrm>
            <a:off x="8068440"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descr="Circle shape"/>
          <p:cNvSpPr/>
          <p:nvPr/>
        </p:nvSpPr>
        <p:spPr>
          <a:xfrm>
            <a:off x="8543928"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descr="Circle shape"/>
          <p:cNvSpPr/>
          <p:nvPr/>
        </p:nvSpPr>
        <p:spPr>
          <a:xfrm>
            <a:off x="9019416"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Circle shape"/>
          <p:cNvSpPr/>
          <p:nvPr/>
        </p:nvSpPr>
        <p:spPr>
          <a:xfrm>
            <a:off x="9494904"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descr="Circle shape"/>
          <p:cNvSpPr/>
          <p:nvPr/>
        </p:nvSpPr>
        <p:spPr>
          <a:xfrm>
            <a:off x="9970392"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descr="Circle shape"/>
          <p:cNvSpPr/>
          <p:nvPr/>
        </p:nvSpPr>
        <p:spPr>
          <a:xfrm>
            <a:off x="10442465"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descr="Circle shape"/>
          <p:cNvSpPr/>
          <p:nvPr/>
        </p:nvSpPr>
        <p:spPr>
          <a:xfrm>
            <a:off x="10921368" y="5046565"/>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descr="Circle shape"/>
          <p:cNvSpPr/>
          <p:nvPr/>
        </p:nvSpPr>
        <p:spPr>
          <a:xfrm>
            <a:off x="8068440"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descr="Circle shape"/>
          <p:cNvSpPr/>
          <p:nvPr/>
        </p:nvSpPr>
        <p:spPr>
          <a:xfrm>
            <a:off x="8543928"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descr="Circle shape"/>
          <p:cNvSpPr/>
          <p:nvPr/>
        </p:nvSpPr>
        <p:spPr>
          <a:xfrm>
            <a:off x="9019416"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descr="Circle shape"/>
          <p:cNvSpPr/>
          <p:nvPr/>
        </p:nvSpPr>
        <p:spPr>
          <a:xfrm>
            <a:off x="9494904"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descr="Circle shape"/>
          <p:cNvSpPr/>
          <p:nvPr/>
        </p:nvSpPr>
        <p:spPr>
          <a:xfrm>
            <a:off x="9970392"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descr="Circle shape"/>
          <p:cNvSpPr/>
          <p:nvPr/>
        </p:nvSpPr>
        <p:spPr>
          <a:xfrm>
            <a:off x="10442465"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descr="Circle shape"/>
          <p:cNvSpPr/>
          <p:nvPr/>
        </p:nvSpPr>
        <p:spPr>
          <a:xfrm>
            <a:off x="10921368" y="5548186"/>
            <a:ext cx="228600" cy="228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77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Healthy Habit Tracker</a:t>
            </a:r>
            <a:endParaRPr lang="en-US" dirty="0"/>
          </a:p>
        </p:txBody>
      </p:sp>
      <p:sp>
        <p:nvSpPr>
          <p:cNvPr id="3" name="Content Placeholder 2"/>
          <p:cNvSpPr>
            <a:spLocks noGrp="1"/>
          </p:cNvSpPr>
          <p:nvPr>
            <p:ph sz="half" idx="1"/>
          </p:nvPr>
        </p:nvSpPr>
        <p:spPr/>
        <p:txBody>
          <a:bodyPr/>
          <a:lstStyle/>
          <a:p>
            <a:r>
              <a:rPr lang="en-US"/>
              <a:t>M	T	W	T	F	S	S</a:t>
            </a:r>
            <a:endParaRPr lang="en-US" dirty="0"/>
          </a:p>
        </p:txBody>
      </p:sp>
      <p:sp>
        <p:nvSpPr>
          <p:cNvPr id="4" name="Content Placeholder 3"/>
          <p:cNvSpPr>
            <a:spLocks noGrp="1"/>
          </p:cNvSpPr>
          <p:nvPr>
            <p:ph sz="half" idx="2"/>
          </p:nvPr>
        </p:nvSpPr>
        <p:spPr/>
        <p:txBody>
          <a:bodyPr/>
          <a:lstStyle/>
          <a:p>
            <a:r>
              <a:rPr lang="en-US"/>
              <a:t>M	T	W	T	F	S	S</a:t>
            </a:r>
            <a:endParaRPr lang="en-US" dirty="0"/>
          </a:p>
        </p:txBody>
      </p:sp>
      <p:sp>
        <p:nvSpPr>
          <p:cNvPr id="5" name="Text Placeholder 4"/>
          <p:cNvSpPr>
            <a:spLocks noGrp="1"/>
          </p:cNvSpPr>
          <p:nvPr>
            <p:ph type="body" sz="quarter" idx="10"/>
          </p:nvPr>
        </p:nvSpPr>
        <p:spPr/>
        <p:txBody>
          <a:bodyPr/>
          <a:lstStyle/>
          <a:p>
            <a:r>
              <a:rPr lang="en-US"/>
              <a:t>Month of ______________</a:t>
            </a:r>
            <a:endParaRPr lang="en-US" dirty="0"/>
          </a:p>
        </p:txBody>
      </p:sp>
      <p:sp>
        <p:nvSpPr>
          <p:cNvPr id="6" name="Content Placeholder 5"/>
          <p:cNvSpPr>
            <a:spLocks noGrp="1"/>
          </p:cNvSpPr>
          <p:nvPr>
            <p:ph sz="half" idx="11"/>
          </p:nvPr>
        </p:nvSpPr>
        <p:spPr/>
        <p:txBody>
          <a:bodyPr/>
          <a:lstStyle/>
          <a:p>
            <a:r>
              <a:rPr lang="en-US"/>
              <a:t>M	T	W	T	F	S	S</a:t>
            </a:r>
            <a:endParaRPr lang="en-US" dirty="0"/>
          </a:p>
        </p:txBody>
      </p:sp>
      <p:sp>
        <p:nvSpPr>
          <p:cNvPr id="7" name="Content Placeholder 6"/>
          <p:cNvSpPr>
            <a:spLocks noGrp="1"/>
          </p:cNvSpPr>
          <p:nvPr>
            <p:ph sz="half" idx="12"/>
          </p:nvPr>
        </p:nvSpPr>
        <p:spPr/>
        <p:txBody>
          <a:bodyPr/>
          <a:lstStyle/>
          <a:p>
            <a:r>
              <a:rPr lang="en-US"/>
              <a:t>M	T	W	T	F	S	S</a:t>
            </a:r>
            <a:endParaRPr lang="en-US" dirty="0"/>
          </a:p>
        </p:txBody>
      </p:sp>
      <p:sp>
        <p:nvSpPr>
          <p:cNvPr id="33" name="Text Placeholder 32"/>
          <p:cNvSpPr>
            <a:spLocks noGrp="1"/>
          </p:cNvSpPr>
          <p:nvPr>
            <p:ph type="body" sz="quarter" idx="13"/>
          </p:nvPr>
        </p:nvSpPr>
        <p:spPr/>
        <p:txBody>
          <a:bodyPr/>
          <a:lstStyle/>
          <a:p>
            <a:endParaRPr lang="en-US" dirty="0"/>
          </a:p>
        </p:txBody>
      </p:sp>
      <p:sp>
        <p:nvSpPr>
          <p:cNvPr id="34" name="Text Placeholder 33"/>
          <p:cNvSpPr>
            <a:spLocks noGrp="1"/>
          </p:cNvSpPr>
          <p:nvPr>
            <p:ph type="body" sz="quarter" idx="14"/>
          </p:nvPr>
        </p:nvSpPr>
        <p:spPr/>
        <p:txBody>
          <a:bodyPr/>
          <a:lstStyle/>
          <a:p>
            <a:endParaRPr lang="en-US" dirty="0"/>
          </a:p>
        </p:txBody>
      </p:sp>
      <p:sp>
        <p:nvSpPr>
          <p:cNvPr id="35" name="Text Placeholder 34"/>
          <p:cNvSpPr>
            <a:spLocks noGrp="1"/>
          </p:cNvSpPr>
          <p:nvPr>
            <p:ph type="body" sz="quarter" idx="15"/>
          </p:nvPr>
        </p:nvSpPr>
        <p:spPr/>
        <p:txBody>
          <a:bodyPr/>
          <a:lstStyle/>
          <a:p>
            <a:endParaRPr lang="en-US" dirty="0"/>
          </a:p>
        </p:txBody>
      </p:sp>
      <p:sp>
        <p:nvSpPr>
          <p:cNvPr id="36" name="Text Placeholder 35"/>
          <p:cNvSpPr>
            <a:spLocks noGrp="1"/>
          </p:cNvSpPr>
          <p:nvPr>
            <p:ph type="body" sz="quarter" idx="16"/>
          </p:nvPr>
        </p:nvSpPr>
        <p:spPr/>
        <p:txBody>
          <a:bodyPr/>
          <a:lstStyle/>
          <a:p>
            <a:endParaRPr lang="en-US" dirty="0"/>
          </a:p>
        </p:txBody>
      </p:sp>
      <p:sp>
        <p:nvSpPr>
          <p:cNvPr id="12" name="Rectangle 11"/>
          <p:cNvSpPr/>
          <p:nvPr/>
        </p:nvSpPr>
        <p:spPr>
          <a:xfrm>
            <a:off x="838198" y="1355834"/>
            <a:ext cx="2468880" cy="5133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Drink 32 oz of water</a:t>
            </a:r>
          </a:p>
        </p:txBody>
      </p:sp>
      <p:sp>
        <p:nvSpPr>
          <p:cNvPr id="13" name="Rectangle 12"/>
          <p:cNvSpPr/>
          <p:nvPr/>
        </p:nvSpPr>
        <p:spPr>
          <a:xfrm>
            <a:off x="3541662" y="1355834"/>
            <a:ext cx="2468880" cy="5133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Water plants</a:t>
            </a:r>
          </a:p>
        </p:txBody>
      </p:sp>
      <p:sp>
        <p:nvSpPr>
          <p:cNvPr id="14" name="Rectangle 13"/>
          <p:cNvSpPr/>
          <p:nvPr/>
        </p:nvSpPr>
        <p:spPr>
          <a:xfrm>
            <a:off x="6213291" y="1355834"/>
            <a:ext cx="2468880" cy="513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Walk to work</a:t>
            </a:r>
          </a:p>
        </p:txBody>
      </p:sp>
      <p:sp>
        <p:nvSpPr>
          <p:cNvPr id="15" name="Rectangle 14"/>
          <p:cNvSpPr/>
          <p:nvPr/>
        </p:nvSpPr>
        <p:spPr>
          <a:xfrm>
            <a:off x="8884920" y="1355834"/>
            <a:ext cx="2468880" cy="5133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before bed</a:t>
            </a:r>
          </a:p>
        </p:txBody>
      </p:sp>
      <p:sp>
        <p:nvSpPr>
          <p:cNvPr id="16" name="Oval 15" descr="Circle shape"/>
          <p:cNvSpPr/>
          <p:nvPr/>
        </p:nvSpPr>
        <p:spPr>
          <a:xfrm>
            <a:off x="905433" y="2393577"/>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descr="Circle shape"/>
          <p:cNvSpPr/>
          <p:nvPr/>
        </p:nvSpPr>
        <p:spPr>
          <a:xfrm>
            <a:off x="1261872" y="239519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descr="Circle shape"/>
          <p:cNvSpPr/>
          <p:nvPr/>
        </p:nvSpPr>
        <p:spPr>
          <a:xfrm>
            <a:off x="1627632" y="2393577"/>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descr="Circle shape"/>
          <p:cNvSpPr/>
          <p:nvPr/>
        </p:nvSpPr>
        <p:spPr>
          <a:xfrm>
            <a:off x="1993392" y="239519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descr="Circle shape"/>
          <p:cNvSpPr/>
          <p:nvPr/>
        </p:nvSpPr>
        <p:spPr>
          <a:xfrm>
            <a:off x="2359152" y="239519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descr="Circle shape"/>
          <p:cNvSpPr/>
          <p:nvPr/>
        </p:nvSpPr>
        <p:spPr>
          <a:xfrm>
            <a:off x="2724912" y="2398523"/>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descr="Circle shape"/>
          <p:cNvSpPr/>
          <p:nvPr/>
        </p:nvSpPr>
        <p:spPr>
          <a:xfrm>
            <a:off x="3090672" y="2393577"/>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descr="Circle shape"/>
          <p:cNvSpPr/>
          <p:nvPr/>
        </p:nvSpPr>
        <p:spPr>
          <a:xfrm>
            <a:off x="905433" y="27019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descr="Circle shape"/>
          <p:cNvSpPr/>
          <p:nvPr/>
        </p:nvSpPr>
        <p:spPr>
          <a:xfrm>
            <a:off x="1261872" y="2703520"/>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descr="Circle shape"/>
          <p:cNvSpPr/>
          <p:nvPr/>
        </p:nvSpPr>
        <p:spPr>
          <a:xfrm>
            <a:off x="1627632" y="27019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descr="Circle shape"/>
          <p:cNvSpPr/>
          <p:nvPr/>
        </p:nvSpPr>
        <p:spPr>
          <a:xfrm>
            <a:off x="1993392" y="2703520"/>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descr="Circle shape"/>
          <p:cNvSpPr/>
          <p:nvPr/>
        </p:nvSpPr>
        <p:spPr>
          <a:xfrm>
            <a:off x="2359152" y="2703520"/>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descr="Circle shape"/>
          <p:cNvSpPr/>
          <p:nvPr/>
        </p:nvSpPr>
        <p:spPr>
          <a:xfrm>
            <a:off x="2724912" y="2706852"/>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descr="Circle shape"/>
          <p:cNvSpPr/>
          <p:nvPr/>
        </p:nvSpPr>
        <p:spPr>
          <a:xfrm>
            <a:off x="3090672" y="27019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descr="Circle shape"/>
          <p:cNvSpPr/>
          <p:nvPr/>
        </p:nvSpPr>
        <p:spPr>
          <a:xfrm>
            <a:off x="905433" y="30035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descr="Circle shape"/>
          <p:cNvSpPr/>
          <p:nvPr/>
        </p:nvSpPr>
        <p:spPr>
          <a:xfrm>
            <a:off x="1261872" y="30051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descr="Circle shape"/>
          <p:cNvSpPr/>
          <p:nvPr/>
        </p:nvSpPr>
        <p:spPr>
          <a:xfrm>
            <a:off x="1627632" y="30035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descr="Circle shape"/>
          <p:cNvSpPr/>
          <p:nvPr/>
        </p:nvSpPr>
        <p:spPr>
          <a:xfrm>
            <a:off x="1993392" y="30051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descr="Circle shape"/>
          <p:cNvSpPr/>
          <p:nvPr/>
        </p:nvSpPr>
        <p:spPr>
          <a:xfrm>
            <a:off x="2359152" y="30051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descr="Circle shape"/>
          <p:cNvSpPr/>
          <p:nvPr/>
        </p:nvSpPr>
        <p:spPr>
          <a:xfrm>
            <a:off x="2724912" y="3008457"/>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descr="Circle shape"/>
          <p:cNvSpPr/>
          <p:nvPr/>
        </p:nvSpPr>
        <p:spPr>
          <a:xfrm>
            <a:off x="3090672" y="30035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descr="Circle shape"/>
          <p:cNvSpPr/>
          <p:nvPr/>
        </p:nvSpPr>
        <p:spPr>
          <a:xfrm>
            <a:off x="905433" y="3298392"/>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descr="Circle shape"/>
          <p:cNvSpPr/>
          <p:nvPr/>
        </p:nvSpPr>
        <p:spPr>
          <a:xfrm>
            <a:off x="1261872" y="33000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descr="Circle shape"/>
          <p:cNvSpPr/>
          <p:nvPr/>
        </p:nvSpPr>
        <p:spPr>
          <a:xfrm>
            <a:off x="1627632" y="3298392"/>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descr="Circle shape"/>
          <p:cNvSpPr/>
          <p:nvPr/>
        </p:nvSpPr>
        <p:spPr>
          <a:xfrm>
            <a:off x="1993392" y="33000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descr="Circle shape"/>
          <p:cNvSpPr/>
          <p:nvPr/>
        </p:nvSpPr>
        <p:spPr>
          <a:xfrm>
            <a:off x="2359152" y="3300006"/>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descr="Circle shape"/>
          <p:cNvSpPr/>
          <p:nvPr/>
        </p:nvSpPr>
        <p:spPr>
          <a:xfrm>
            <a:off x="2724912" y="3303338"/>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descr="Circle shape"/>
          <p:cNvSpPr/>
          <p:nvPr/>
        </p:nvSpPr>
        <p:spPr>
          <a:xfrm>
            <a:off x="3090672" y="3298392"/>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descr="Circle shape"/>
          <p:cNvSpPr/>
          <p:nvPr/>
        </p:nvSpPr>
        <p:spPr>
          <a:xfrm>
            <a:off x="905433" y="36084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descr="Circle shape"/>
          <p:cNvSpPr/>
          <p:nvPr/>
        </p:nvSpPr>
        <p:spPr>
          <a:xfrm>
            <a:off x="1261872" y="36100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descr="Circle shape"/>
          <p:cNvSpPr/>
          <p:nvPr/>
        </p:nvSpPr>
        <p:spPr>
          <a:xfrm>
            <a:off x="1627632" y="36084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descr="Circle shape"/>
          <p:cNvSpPr/>
          <p:nvPr/>
        </p:nvSpPr>
        <p:spPr>
          <a:xfrm>
            <a:off x="1993392" y="36100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descr="Circle shape"/>
          <p:cNvSpPr/>
          <p:nvPr/>
        </p:nvSpPr>
        <p:spPr>
          <a:xfrm>
            <a:off x="2359152" y="3610025"/>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descr="Circle shape"/>
          <p:cNvSpPr/>
          <p:nvPr/>
        </p:nvSpPr>
        <p:spPr>
          <a:xfrm>
            <a:off x="2724912" y="3613357"/>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descr="Circle shape"/>
          <p:cNvSpPr/>
          <p:nvPr/>
        </p:nvSpPr>
        <p:spPr>
          <a:xfrm>
            <a:off x="3090672" y="3608411"/>
            <a:ext cx="173736" cy="17481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descr="Circle shape"/>
          <p:cNvSpPr/>
          <p:nvPr/>
        </p:nvSpPr>
        <p:spPr>
          <a:xfrm>
            <a:off x="6287795" y="2393577"/>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Circle shape"/>
          <p:cNvSpPr/>
          <p:nvPr/>
        </p:nvSpPr>
        <p:spPr>
          <a:xfrm>
            <a:off x="6644234" y="239519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descr="Circle shape"/>
          <p:cNvSpPr/>
          <p:nvPr/>
        </p:nvSpPr>
        <p:spPr>
          <a:xfrm>
            <a:off x="7009994" y="2393577"/>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descr="Circle shape"/>
          <p:cNvSpPr/>
          <p:nvPr/>
        </p:nvSpPr>
        <p:spPr>
          <a:xfrm>
            <a:off x="7375754" y="239519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descr="Circle shape"/>
          <p:cNvSpPr/>
          <p:nvPr/>
        </p:nvSpPr>
        <p:spPr>
          <a:xfrm>
            <a:off x="7741514" y="239519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descr="Circle shape"/>
          <p:cNvSpPr/>
          <p:nvPr/>
        </p:nvSpPr>
        <p:spPr>
          <a:xfrm>
            <a:off x="8107274" y="2398523"/>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descr="Circle shape"/>
          <p:cNvSpPr/>
          <p:nvPr/>
        </p:nvSpPr>
        <p:spPr>
          <a:xfrm>
            <a:off x="8473034" y="2393577"/>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descr="Circle shape"/>
          <p:cNvSpPr/>
          <p:nvPr/>
        </p:nvSpPr>
        <p:spPr>
          <a:xfrm>
            <a:off x="6287795" y="27019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descr="Circle shape"/>
          <p:cNvSpPr/>
          <p:nvPr/>
        </p:nvSpPr>
        <p:spPr>
          <a:xfrm>
            <a:off x="6644234" y="2703520"/>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descr="Circle shape"/>
          <p:cNvSpPr/>
          <p:nvPr/>
        </p:nvSpPr>
        <p:spPr>
          <a:xfrm>
            <a:off x="7009994" y="27019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descr="Circle shape"/>
          <p:cNvSpPr/>
          <p:nvPr/>
        </p:nvSpPr>
        <p:spPr>
          <a:xfrm>
            <a:off x="7375754" y="2703520"/>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descr="Circle shape"/>
          <p:cNvSpPr/>
          <p:nvPr/>
        </p:nvSpPr>
        <p:spPr>
          <a:xfrm>
            <a:off x="7741514" y="2703520"/>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descr="Circle shape"/>
          <p:cNvSpPr/>
          <p:nvPr/>
        </p:nvSpPr>
        <p:spPr>
          <a:xfrm>
            <a:off x="8107274" y="2706852"/>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descr="Circle shape"/>
          <p:cNvSpPr/>
          <p:nvPr/>
        </p:nvSpPr>
        <p:spPr>
          <a:xfrm>
            <a:off x="8473034" y="27019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descr="Circle shape"/>
          <p:cNvSpPr/>
          <p:nvPr/>
        </p:nvSpPr>
        <p:spPr>
          <a:xfrm>
            <a:off x="6287795" y="30035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descr="Circle shape"/>
          <p:cNvSpPr/>
          <p:nvPr/>
        </p:nvSpPr>
        <p:spPr>
          <a:xfrm>
            <a:off x="6644234" y="30051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descr="Circle shape"/>
          <p:cNvSpPr/>
          <p:nvPr/>
        </p:nvSpPr>
        <p:spPr>
          <a:xfrm>
            <a:off x="7009994" y="30035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descr="Circle shape"/>
          <p:cNvSpPr/>
          <p:nvPr/>
        </p:nvSpPr>
        <p:spPr>
          <a:xfrm>
            <a:off x="7375754" y="30051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descr="Circle shape"/>
          <p:cNvSpPr/>
          <p:nvPr/>
        </p:nvSpPr>
        <p:spPr>
          <a:xfrm>
            <a:off x="7741514" y="30051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descr="Circle shape"/>
          <p:cNvSpPr/>
          <p:nvPr/>
        </p:nvSpPr>
        <p:spPr>
          <a:xfrm>
            <a:off x="8107274" y="3008457"/>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descr="Circle shape"/>
          <p:cNvSpPr/>
          <p:nvPr/>
        </p:nvSpPr>
        <p:spPr>
          <a:xfrm>
            <a:off x="8473034" y="30035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descr="Circle shape"/>
          <p:cNvSpPr/>
          <p:nvPr/>
        </p:nvSpPr>
        <p:spPr>
          <a:xfrm>
            <a:off x="6287795" y="3298392"/>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descr="Circle shape"/>
          <p:cNvSpPr/>
          <p:nvPr/>
        </p:nvSpPr>
        <p:spPr>
          <a:xfrm>
            <a:off x="6644234" y="33000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descr="Circle shape"/>
          <p:cNvSpPr/>
          <p:nvPr/>
        </p:nvSpPr>
        <p:spPr>
          <a:xfrm>
            <a:off x="7009994" y="3298392"/>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descr="Circle shape"/>
          <p:cNvSpPr/>
          <p:nvPr/>
        </p:nvSpPr>
        <p:spPr>
          <a:xfrm>
            <a:off x="7375754" y="33000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descr="Circle shape"/>
          <p:cNvSpPr/>
          <p:nvPr/>
        </p:nvSpPr>
        <p:spPr>
          <a:xfrm>
            <a:off x="7741514" y="3300006"/>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descr="Circle shape"/>
          <p:cNvSpPr/>
          <p:nvPr/>
        </p:nvSpPr>
        <p:spPr>
          <a:xfrm>
            <a:off x="8107274" y="3303338"/>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descr="Circle shape"/>
          <p:cNvSpPr/>
          <p:nvPr/>
        </p:nvSpPr>
        <p:spPr>
          <a:xfrm>
            <a:off x="8473034" y="3298392"/>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descr="Circle shape"/>
          <p:cNvSpPr/>
          <p:nvPr/>
        </p:nvSpPr>
        <p:spPr>
          <a:xfrm>
            <a:off x="6287795" y="36084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descr="Circle shape"/>
          <p:cNvSpPr/>
          <p:nvPr/>
        </p:nvSpPr>
        <p:spPr>
          <a:xfrm>
            <a:off x="6644234" y="36100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descr="Circle shape"/>
          <p:cNvSpPr/>
          <p:nvPr/>
        </p:nvSpPr>
        <p:spPr>
          <a:xfrm>
            <a:off x="7009994" y="36084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descr="Circle shape"/>
          <p:cNvSpPr/>
          <p:nvPr/>
        </p:nvSpPr>
        <p:spPr>
          <a:xfrm>
            <a:off x="7375754" y="36100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descr="Circle shape"/>
          <p:cNvSpPr/>
          <p:nvPr/>
        </p:nvSpPr>
        <p:spPr>
          <a:xfrm>
            <a:off x="7741514" y="3610025"/>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descr="Circle shape"/>
          <p:cNvSpPr/>
          <p:nvPr/>
        </p:nvSpPr>
        <p:spPr>
          <a:xfrm>
            <a:off x="8107274" y="3613357"/>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descr="Circle shape"/>
          <p:cNvSpPr/>
          <p:nvPr/>
        </p:nvSpPr>
        <p:spPr>
          <a:xfrm>
            <a:off x="8473034" y="3608411"/>
            <a:ext cx="173736" cy="1748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descr="Circle shape"/>
          <p:cNvSpPr/>
          <p:nvPr/>
        </p:nvSpPr>
        <p:spPr>
          <a:xfrm>
            <a:off x="3596614" y="2393621"/>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descr="Circle shape"/>
          <p:cNvSpPr/>
          <p:nvPr/>
        </p:nvSpPr>
        <p:spPr>
          <a:xfrm>
            <a:off x="3953053" y="239523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descr="Circle shape"/>
          <p:cNvSpPr/>
          <p:nvPr/>
        </p:nvSpPr>
        <p:spPr>
          <a:xfrm>
            <a:off x="4318813" y="2393621"/>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descr="Circle shape"/>
          <p:cNvSpPr/>
          <p:nvPr/>
        </p:nvSpPr>
        <p:spPr>
          <a:xfrm>
            <a:off x="4684573" y="239523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descr="Circle shape"/>
          <p:cNvSpPr/>
          <p:nvPr/>
        </p:nvSpPr>
        <p:spPr>
          <a:xfrm>
            <a:off x="5050333" y="239523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descr="Circle shape"/>
          <p:cNvSpPr/>
          <p:nvPr/>
        </p:nvSpPr>
        <p:spPr>
          <a:xfrm>
            <a:off x="5416093" y="2398567"/>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descr="Circle shape"/>
          <p:cNvSpPr/>
          <p:nvPr/>
        </p:nvSpPr>
        <p:spPr>
          <a:xfrm>
            <a:off x="5781853" y="2393621"/>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descr="Circle shape"/>
          <p:cNvSpPr/>
          <p:nvPr/>
        </p:nvSpPr>
        <p:spPr>
          <a:xfrm>
            <a:off x="3596614" y="27019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descr="Circle shape"/>
          <p:cNvSpPr/>
          <p:nvPr/>
        </p:nvSpPr>
        <p:spPr>
          <a:xfrm>
            <a:off x="3953053" y="2703564"/>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descr="Circle shape"/>
          <p:cNvSpPr/>
          <p:nvPr/>
        </p:nvSpPr>
        <p:spPr>
          <a:xfrm>
            <a:off x="4318813" y="27019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descr="Circle shape"/>
          <p:cNvSpPr/>
          <p:nvPr/>
        </p:nvSpPr>
        <p:spPr>
          <a:xfrm>
            <a:off x="4684573" y="2703564"/>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descr="Circle shape"/>
          <p:cNvSpPr/>
          <p:nvPr/>
        </p:nvSpPr>
        <p:spPr>
          <a:xfrm>
            <a:off x="5050333" y="2703564"/>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descr="Circle shape"/>
          <p:cNvSpPr/>
          <p:nvPr/>
        </p:nvSpPr>
        <p:spPr>
          <a:xfrm>
            <a:off x="5416093" y="2706896"/>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descr="Circle shape"/>
          <p:cNvSpPr/>
          <p:nvPr/>
        </p:nvSpPr>
        <p:spPr>
          <a:xfrm>
            <a:off x="5781853" y="27019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descr="Circle shape"/>
          <p:cNvSpPr/>
          <p:nvPr/>
        </p:nvSpPr>
        <p:spPr>
          <a:xfrm>
            <a:off x="3596614" y="30035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descr="Circle shape"/>
          <p:cNvSpPr/>
          <p:nvPr/>
        </p:nvSpPr>
        <p:spPr>
          <a:xfrm>
            <a:off x="3953053" y="30051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descr="Circle shape"/>
          <p:cNvSpPr/>
          <p:nvPr/>
        </p:nvSpPr>
        <p:spPr>
          <a:xfrm>
            <a:off x="4318813" y="30035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descr="Circle shape"/>
          <p:cNvSpPr/>
          <p:nvPr/>
        </p:nvSpPr>
        <p:spPr>
          <a:xfrm>
            <a:off x="4684573" y="30051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descr="Circle shape"/>
          <p:cNvSpPr/>
          <p:nvPr/>
        </p:nvSpPr>
        <p:spPr>
          <a:xfrm>
            <a:off x="5050333" y="30051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descr="Circle shape"/>
          <p:cNvSpPr/>
          <p:nvPr/>
        </p:nvSpPr>
        <p:spPr>
          <a:xfrm>
            <a:off x="5416093" y="3008501"/>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descr="Circle shape"/>
          <p:cNvSpPr/>
          <p:nvPr/>
        </p:nvSpPr>
        <p:spPr>
          <a:xfrm>
            <a:off x="5781853" y="30035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descr="Circle shape"/>
          <p:cNvSpPr/>
          <p:nvPr/>
        </p:nvSpPr>
        <p:spPr>
          <a:xfrm>
            <a:off x="3596614" y="3298436"/>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descr="Circle shape"/>
          <p:cNvSpPr/>
          <p:nvPr/>
        </p:nvSpPr>
        <p:spPr>
          <a:xfrm>
            <a:off x="3953053" y="33000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descr="Circle shape"/>
          <p:cNvSpPr/>
          <p:nvPr/>
        </p:nvSpPr>
        <p:spPr>
          <a:xfrm>
            <a:off x="4318813" y="3298436"/>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descr="Circle shape"/>
          <p:cNvSpPr/>
          <p:nvPr/>
        </p:nvSpPr>
        <p:spPr>
          <a:xfrm>
            <a:off x="4684573" y="33000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descr="Circle shape"/>
          <p:cNvSpPr/>
          <p:nvPr/>
        </p:nvSpPr>
        <p:spPr>
          <a:xfrm>
            <a:off x="5050333" y="3300050"/>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descr="Circle shape"/>
          <p:cNvSpPr/>
          <p:nvPr/>
        </p:nvSpPr>
        <p:spPr>
          <a:xfrm>
            <a:off x="5416093" y="3303382"/>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descr="Circle shape"/>
          <p:cNvSpPr/>
          <p:nvPr/>
        </p:nvSpPr>
        <p:spPr>
          <a:xfrm>
            <a:off x="5781853" y="3298436"/>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descr="Circle shape"/>
          <p:cNvSpPr/>
          <p:nvPr/>
        </p:nvSpPr>
        <p:spPr>
          <a:xfrm>
            <a:off x="3596614" y="36084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descr="Circle shape"/>
          <p:cNvSpPr/>
          <p:nvPr/>
        </p:nvSpPr>
        <p:spPr>
          <a:xfrm>
            <a:off x="3953053" y="36100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descr="Circle shape"/>
          <p:cNvSpPr/>
          <p:nvPr/>
        </p:nvSpPr>
        <p:spPr>
          <a:xfrm>
            <a:off x="4318813" y="36084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descr="Circle shape"/>
          <p:cNvSpPr/>
          <p:nvPr/>
        </p:nvSpPr>
        <p:spPr>
          <a:xfrm>
            <a:off x="4684573" y="36100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descr="Circle shape"/>
          <p:cNvSpPr/>
          <p:nvPr/>
        </p:nvSpPr>
        <p:spPr>
          <a:xfrm>
            <a:off x="5050333" y="3610069"/>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descr="Circle shape"/>
          <p:cNvSpPr/>
          <p:nvPr/>
        </p:nvSpPr>
        <p:spPr>
          <a:xfrm>
            <a:off x="5416093" y="3613401"/>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descr="Circle shape"/>
          <p:cNvSpPr/>
          <p:nvPr/>
        </p:nvSpPr>
        <p:spPr>
          <a:xfrm>
            <a:off x="5781853" y="3608455"/>
            <a:ext cx="173736" cy="17481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descr="Circle shape"/>
          <p:cNvSpPr/>
          <p:nvPr/>
        </p:nvSpPr>
        <p:spPr>
          <a:xfrm>
            <a:off x="8969655" y="2395728"/>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descr="Circle shape"/>
          <p:cNvSpPr/>
          <p:nvPr/>
        </p:nvSpPr>
        <p:spPr>
          <a:xfrm>
            <a:off x="9326094" y="239734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descr="Circle shape"/>
          <p:cNvSpPr/>
          <p:nvPr/>
        </p:nvSpPr>
        <p:spPr>
          <a:xfrm>
            <a:off x="9691854" y="2395728"/>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descr="Circle shape"/>
          <p:cNvSpPr/>
          <p:nvPr/>
        </p:nvSpPr>
        <p:spPr>
          <a:xfrm>
            <a:off x="10057614" y="239734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descr="Circle shape"/>
          <p:cNvSpPr/>
          <p:nvPr/>
        </p:nvSpPr>
        <p:spPr>
          <a:xfrm>
            <a:off x="10423374" y="239734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descr="Circle shape"/>
          <p:cNvSpPr/>
          <p:nvPr/>
        </p:nvSpPr>
        <p:spPr>
          <a:xfrm>
            <a:off x="10789134" y="2400674"/>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Oval 210" descr="Circle shape"/>
          <p:cNvSpPr/>
          <p:nvPr/>
        </p:nvSpPr>
        <p:spPr>
          <a:xfrm>
            <a:off x="11154894" y="2395728"/>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descr="Circle shape"/>
          <p:cNvSpPr/>
          <p:nvPr/>
        </p:nvSpPr>
        <p:spPr>
          <a:xfrm>
            <a:off x="8969655" y="27040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descr="Circle shape"/>
          <p:cNvSpPr/>
          <p:nvPr/>
        </p:nvSpPr>
        <p:spPr>
          <a:xfrm>
            <a:off x="9326094" y="2705671"/>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descr="Circle shape"/>
          <p:cNvSpPr/>
          <p:nvPr/>
        </p:nvSpPr>
        <p:spPr>
          <a:xfrm>
            <a:off x="9691854" y="27040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descr="Circle shape"/>
          <p:cNvSpPr/>
          <p:nvPr/>
        </p:nvSpPr>
        <p:spPr>
          <a:xfrm>
            <a:off x="10057614" y="2705671"/>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descr="Circle shape"/>
          <p:cNvSpPr/>
          <p:nvPr/>
        </p:nvSpPr>
        <p:spPr>
          <a:xfrm>
            <a:off x="10423374" y="2705671"/>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descr="Circle shape"/>
          <p:cNvSpPr/>
          <p:nvPr/>
        </p:nvSpPr>
        <p:spPr>
          <a:xfrm>
            <a:off x="10789134" y="2709003"/>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descr="Circle shape"/>
          <p:cNvSpPr/>
          <p:nvPr/>
        </p:nvSpPr>
        <p:spPr>
          <a:xfrm>
            <a:off x="11154894" y="27040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descr="Circle shape"/>
          <p:cNvSpPr/>
          <p:nvPr/>
        </p:nvSpPr>
        <p:spPr>
          <a:xfrm>
            <a:off x="8969655" y="30056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descr="Circle shape"/>
          <p:cNvSpPr/>
          <p:nvPr/>
        </p:nvSpPr>
        <p:spPr>
          <a:xfrm>
            <a:off x="9326094" y="30072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descr="Circle shape"/>
          <p:cNvSpPr/>
          <p:nvPr/>
        </p:nvSpPr>
        <p:spPr>
          <a:xfrm>
            <a:off x="9691854" y="30056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descr="Circle shape"/>
          <p:cNvSpPr/>
          <p:nvPr/>
        </p:nvSpPr>
        <p:spPr>
          <a:xfrm>
            <a:off x="10057614" y="30072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descr="Circle shape"/>
          <p:cNvSpPr/>
          <p:nvPr/>
        </p:nvSpPr>
        <p:spPr>
          <a:xfrm>
            <a:off x="10423374" y="30072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descr="Circle shape"/>
          <p:cNvSpPr/>
          <p:nvPr/>
        </p:nvSpPr>
        <p:spPr>
          <a:xfrm>
            <a:off x="10789134" y="3010608"/>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descr="Circle shape"/>
          <p:cNvSpPr/>
          <p:nvPr/>
        </p:nvSpPr>
        <p:spPr>
          <a:xfrm>
            <a:off x="11154894" y="30056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descr="Circle shape"/>
          <p:cNvSpPr/>
          <p:nvPr/>
        </p:nvSpPr>
        <p:spPr>
          <a:xfrm>
            <a:off x="8969655" y="3300543"/>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descr="Circle shape"/>
          <p:cNvSpPr/>
          <p:nvPr/>
        </p:nvSpPr>
        <p:spPr>
          <a:xfrm>
            <a:off x="9326094" y="33021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descr="Circle shape"/>
          <p:cNvSpPr/>
          <p:nvPr/>
        </p:nvSpPr>
        <p:spPr>
          <a:xfrm>
            <a:off x="9691854" y="3300543"/>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descr="Circle shape"/>
          <p:cNvSpPr/>
          <p:nvPr/>
        </p:nvSpPr>
        <p:spPr>
          <a:xfrm>
            <a:off x="10057614" y="33021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descr="Circle shape"/>
          <p:cNvSpPr/>
          <p:nvPr/>
        </p:nvSpPr>
        <p:spPr>
          <a:xfrm>
            <a:off x="10423374" y="3302157"/>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descr="Circle shape"/>
          <p:cNvSpPr/>
          <p:nvPr/>
        </p:nvSpPr>
        <p:spPr>
          <a:xfrm>
            <a:off x="10789134" y="3305489"/>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descr="Circle shape"/>
          <p:cNvSpPr/>
          <p:nvPr/>
        </p:nvSpPr>
        <p:spPr>
          <a:xfrm>
            <a:off x="11154894" y="3300543"/>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descr="Circle shape"/>
          <p:cNvSpPr/>
          <p:nvPr/>
        </p:nvSpPr>
        <p:spPr>
          <a:xfrm>
            <a:off x="8969655" y="36105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descr="Circle shape"/>
          <p:cNvSpPr/>
          <p:nvPr/>
        </p:nvSpPr>
        <p:spPr>
          <a:xfrm>
            <a:off x="9326094" y="36121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descr="Circle shape"/>
          <p:cNvSpPr/>
          <p:nvPr/>
        </p:nvSpPr>
        <p:spPr>
          <a:xfrm>
            <a:off x="9691854" y="36105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descr="Circle shape"/>
          <p:cNvSpPr/>
          <p:nvPr/>
        </p:nvSpPr>
        <p:spPr>
          <a:xfrm>
            <a:off x="10057614" y="36121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descr="Circle shape"/>
          <p:cNvSpPr/>
          <p:nvPr/>
        </p:nvSpPr>
        <p:spPr>
          <a:xfrm>
            <a:off x="10423374" y="3612176"/>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descr="Circle shape"/>
          <p:cNvSpPr/>
          <p:nvPr/>
        </p:nvSpPr>
        <p:spPr>
          <a:xfrm>
            <a:off x="10789134" y="3615508"/>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descr="Circle shape"/>
          <p:cNvSpPr/>
          <p:nvPr/>
        </p:nvSpPr>
        <p:spPr>
          <a:xfrm>
            <a:off x="11154894" y="3610562"/>
            <a:ext cx="173736" cy="17481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90408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D3C50"/>
      </a:dk2>
      <a:lt2>
        <a:srgbClr val="CBD1D1"/>
      </a:lt2>
      <a:accent1>
        <a:srgbClr val="46A0D8"/>
      </a:accent1>
      <a:accent2>
        <a:srgbClr val="CC5B27"/>
      </a:accent2>
      <a:accent3>
        <a:srgbClr val="33AC55"/>
      </a:accent3>
      <a:accent4>
        <a:srgbClr val="EE9F20"/>
      </a:accent4>
      <a:accent5>
        <a:srgbClr val="824D9D"/>
      </a:accent5>
      <a:accent6>
        <a:srgbClr val="3ABA99"/>
      </a:accent6>
      <a:hlink>
        <a:srgbClr val="0563C1"/>
      </a:hlink>
      <a:folHlink>
        <a:srgbClr val="954F72"/>
      </a:folHlink>
    </a:clrScheme>
    <a:fontScheme name="Custom 2">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y Habit Tracker.potx" id="{7EF2AC46-29F2-4053-AAD0-B0D7C9165C89}" vid="{C90754E4-01DC-4593-9E1C-D72888677671}"/>
    </a:ext>
  </a:extLst>
</a:theme>
</file>

<file path=docProps/app.xml><?xml version="1.0" encoding="utf-8"?>
<Properties xmlns="http://schemas.openxmlformats.org/officeDocument/2006/extended-properties" xmlns:vt="http://schemas.openxmlformats.org/officeDocument/2006/docPropsVTypes">
  <Template/>
  <TotalTime>191</TotalTime>
  <Words>150</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Segoe UI</vt:lpstr>
      <vt:lpstr>Office Theme</vt:lpstr>
      <vt:lpstr>Healthy Habit Tracker</vt:lpstr>
      <vt:lpstr>Directions</vt:lpstr>
      <vt:lpstr>Healthy Habit Tracker</vt:lpstr>
      <vt:lpstr>Healthy Habit Tracker</vt:lpstr>
      <vt:lpstr>Healthy Habit Tracker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28</cp:revision>
  <dcterms:created xsi:type="dcterms:W3CDTF">2016-07-14T14:35:13Z</dcterms:created>
  <dcterms:modified xsi:type="dcterms:W3CDTF">2016-07-21T17:24:48Z</dcterms:modified>
</cp:coreProperties>
</file>